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639" r:id="rId3"/>
    <p:sldId id="640" r:id="rId4"/>
    <p:sldId id="641" r:id="rId5"/>
    <p:sldId id="642" r:id="rId6"/>
    <p:sldId id="643" r:id="rId7"/>
    <p:sldId id="632" r:id="rId8"/>
    <p:sldId id="644" r:id="rId9"/>
    <p:sldId id="645" r:id="rId10"/>
    <p:sldId id="638" r:id="rId11"/>
    <p:sldId id="635" r:id="rId12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3538D"/>
    <a:srgbClr val="3B1165"/>
    <a:srgbClr val="8D57B5"/>
    <a:srgbClr val="DCC3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89" autoAdjust="0"/>
    <p:restoredTop sz="87980" autoAdjust="0"/>
  </p:normalViewPr>
  <p:slideViewPr>
    <p:cSldViewPr>
      <p:cViewPr varScale="1">
        <p:scale>
          <a:sx n="102" d="100"/>
          <a:sy n="102" d="100"/>
        </p:scale>
        <p:origin x="-2346" y="-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CD251-E51D-4383-981A-18307FD75A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D26954-169A-41D7-89D9-79988EF10208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3E0F0A9E-7106-4811-8FC2-883BD26EAC99}" type="parTrans" cxnId="{22C67025-682A-4364-83A2-0046802670B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212C803-BAB9-4F3B-9EED-FFEEC4F2AE10}" type="sibTrans" cxnId="{22C67025-682A-4364-83A2-0046802670B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332F88F-C5D3-4EDB-87B2-CFC651C3E33C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F11A2DEB-D2E7-4B0D-858F-C4C99BCF238A}" type="sibTrans" cxnId="{D7F40419-2172-4D17-94FF-C7A9FC7D86A6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CE087EA-2422-44C4-8EB5-B48BD9686DC4}" type="parTrans" cxnId="{D7F40419-2172-4D17-94FF-C7A9FC7D86A6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CC096540-E9AF-484F-BC74-6051ADBEBB54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317EE762-291E-486F-B94E-184198BA01E0}" type="parTrans" cxnId="{D1D92F40-732D-4865-85F1-62A8465B17E9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F15C6AD1-3AFB-43FB-98E1-4A6139CF77CB}" type="sibTrans" cxnId="{D1D92F40-732D-4865-85F1-62A8465B17E9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5F9ED20F-16BD-48E3-8070-994894978155}">
      <dgm:prSet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в штате не менее 5 экспертов, в том числе один врач – гигиенист, аттестуемых Минтрудом России</a:t>
          </a:r>
          <a:endParaRPr lang="ru-RU" dirty="0">
            <a:solidFill>
              <a:schemeClr val="tx2"/>
            </a:solidFill>
          </a:endParaRPr>
        </a:p>
      </dgm:t>
    </dgm:pt>
    <dgm:pt modelId="{183CFECA-0A38-4D45-83EF-19EAF4870385}" type="parTrans" cxnId="{0EBD2BF3-6805-4F55-B047-45167A23263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A289D32-B70B-446E-9AE0-BB6273E2DEB2}" type="sibTrans" cxnId="{0EBD2BF3-6805-4F55-B047-45167A23263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B150C0BB-AA7C-47B9-BC6D-D70F2B153090}">
      <dgm:prSet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испытательная лаборатория (центр), аккредитуемая Росаккредитацией </a:t>
          </a:r>
          <a:endParaRPr lang="ru-RU" dirty="0">
            <a:solidFill>
              <a:schemeClr val="tx2"/>
            </a:solidFill>
          </a:endParaRPr>
        </a:p>
      </dgm:t>
    </dgm:pt>
    <dgm:pt modelId="{4FD70679-0803-41FE-B1E0-346550423CA4}" type="parTrans" cxnId="{373C0D46-46D0-459D-A3E9-A069103C57E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B0441CA-57D7-4211-82AB-E8A061274BF2}" type="sibTrans" cxnId="{373C0D46-46D0-459D-A3E9-A069103C57E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241CA47-391B-4E44-9F00-ADC33CE43916}">
      <dgm:prSet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страхование ответственности</a:t>
          </a:r>
          <a:endParaRPr lang="ru-RU" dirty="0">
            <a:solidFill>
              <a:schemeClr val="tx2"/>
            </a:solidFill>
          </a:endParaRPr>
        </a:p>
      </dgm:t>
    </dgm:pt>
    <dgm:pt modelId="{51738CB2-E2E6-4339-9B3A-80F29B686E9A}" type="parTrans" cxnId="{0D527BDE-10F9-4EDC-AA53-9C256B85247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F6D4F78-8A15-4F70-8532-7AD9C43F8028}" type="sibTrans" cxnId="{0D527BDE-10F9-4EDC-AA53-9C256B85247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D70C7C3E-1C86-4FDB-B368-9BD484AC5283}" type="pres">
      <dgm:prSet presAssocID="{9DFCD251-E51D-4383-981A-18307FD75A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202BA4-2CBA-4F4E-870F-70043F0E09BE}" type="pres">
      <dgm:prSet presAssocID="{0332F88F-C5D3-4EDB-87B2-CFC651C3E33C}" presName="composite" presStyleCnt="0"/>
      <dgm:spPr/>
      <dgm:t>
        <a:bodyPr/>
        <a:lstStyle/>
        <a:p>
          <a:endParaRPr lang="ru-RU"/>
        </a:p>
      </dgm:t>
    </dgm:pt>
    <dgm:pt modelId="{50DCB581-17C3-4E2C-8D3E-617620A2C456}" type="pres">
      <dgm:prSet presAssocID="{0332F88F-C5D3-4EDB-87B2-CFC651C3E33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0A4C5-463C-4FAD-8AF9-06DB0AE4C455}" type="pres">
      <dgm:prSet presAssocID="{0332F88F-C5D3-4EDB-87B2-CFC651C3E33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A9371-18B6-46B4-9A2F-9E987B1CB865}" type="pres">
      <dgm:prSet presAssocID="{F11A2DEB-D2E7-4B0D-858F-C4C99BCF238A}" presName="sp" presStyleCnt="0"/>
      <dgm:spPr/>
      <dgm:t>
        <a:bodyPr/>
        <a:lstStyle/>
        <a:p>
          <a:endParaRPr lang="ru-RU"/>
        </a:p>
      </dgm:t>
    </dgm:pt>
    <dgm:pt modelId="{8CE96A9B-CF78-4649-BB78-9BAD04421A30}" type="pres">
      <dgm:prSet presAssocID="{BED26954-169A-41D7-89D9-79988EF10208}" presName="composite" presStyleCnt="0"/>
      <dgm:spPr/>
      <dgm:t>
        <a:bodyPr/>
        <a:lstStyle/>
        <a:p>
          <a:endParaRPr lang="ru-RU"/>
        </a:p>
      </dgm:t>
    </dgm:pt>
    <dgm:pt modelId="{C1AA7883-7D41-403C-B916-3A7FCB19FC44}" type="pres">
      <dgm:prSet presAssocID="{BED26954-169A-41D7-89D9-79988EF1020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CEBC4-1BC7-4E65-8EE4-F1F908C736AD}" type="pres">
      <dgm:prSet presAssocID="{BED26954-169A-41D7-89D9-79988EF1020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3B0AB-4F02-4B2E-9A7C-C70B9EEE91D5}" type="pres">
      <dgm:prSet presAssocID="{3212C803-BAB9-4F3B-9EED-FFEEC4F2AE10}" presName="sp" presStyleCnt="0"/>
      <dgm:spPr/>
      <dgm:t>
        <a:bodyPr/>
        <a:lstStyle/>
        <a:p>
          <a:endParaRPr lang="ru-RU"/>
        </a:p>
      </dgm:t>
    </dgm:pt>
    <dgm:pt modelId="{44744958-7A9E-4E44-877F-02FB418DDE56}" type="pres">
      <dgm:prSet presAssocID="{CC096540-E9AF-484F-BC74-6051ADBEBB54}" presName="composite" presStyleCnt="0"/>
      <dgm:spPr/>
      <dgm:t>
        <a:bodyPr/>
        <a:lstStyle/>
        <a:p>
          <a:endParaRPr lang="ru-RU"/>
        </a:p>
      </dgm:t>
    </dgm:pt>
    <dgm:pt modelId="{D8954B93-D172-4286-A102-FE26401302EE}" type="pres">
      <dgm:prSet presAssocID="{CC096540-E9AF-484F-BC74-6051ADBEBB5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C02FD-6520-4EA1-80D7-5825FE6ECCEA}" type="pres">
      <dgm:prSet presAssocID="{CC096540-E9AF-484F-BC74-6051ADBEBB5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4E9DFE-1FDD-4D05-B65F-EFF3527EC869}" type="presOf" srcId="{BED26954-169A-41D7-89D9-79988EF10208}" destId="{C1AA7883-7D41-403C-B916-3A7FCB19FC44}" srcOrd="0" destOrd="0" presId="urn:microsoft.com/office/officeart/2005/8/layout/chevron2"/>
    <dgm:cxn modelId="{7E23F459-39C4-4022-938A-76B39A7202B1}" type="presOf" srcId="{9DFCD251-E51D-4383-981A-18307FD75A3B}" destId="{D70C7C3E-1C86-4FDB-B368-9BD484AC5283}" srcOrd="0" destOrd="0" presId="urn:microsoft.com/office/officeart/2005/8/layout/chevron2"/>
    <dgm:cxn modelId="{C57BBAF6-9851-44A5-BA2C-521CD63116B0}" type="presOf" srcId="{3241CA47-391B-4E44-9F00-ADC33CE43916}" destId="{33ACEBC4-1BC7-4E65-8EE4-F1F908C736AD}" srcOrd="0" destOrd="0" presId="urn:microsoft.com/office/officeart/2005/8/layout/chevron2"/>
    <dgm:cxn modelId="{22C67025-682A-4364-83A2-0046802670BB}" srcId="{9DFCD251-E51D-4383-981A-18307FD75A3B}" destId="{BED26954-169A-41D7-89D9-79988EF10208}" srcOrd="1" destOrd="0" parTransId="{3E0F0A9E-7106-4811-8FC2-883BD26EAC99}" sibTransId="{3212C803-BAB9-4F3B-9EED-FFEEC4F2AE10}"/>
    <dgm:cxn modelId="{0D527BDE-10F9-4EDC-AA53-9C256B85247C}" srcId="{BED26954-169A-41D7-89D9-79988EF10208}" destId="{3241CA47-391B-4E44-9F00-ADC33CE43916}" srcOrd="0" destOrd="0" parTransId="{51738CB2-E2E6-4339-9B3A-80F29B686E9A}" sibTransId="{0F6D4F78-8A15-4F70-8532-7AD9C43F8028}"/>
    <dgm:cxn modelId="{C7449CF7-7429-4DDD-989B-24ED7BF56D84}" type="presOf" srcId="{0332F88F-C5D3-4EDB-87B2-CFC651C3E33C}" destId="{50DCB581-17C3-4E2C-8D3E-617620A2C456}" srcOrd="0" destOrd="0" presId="urn:microsoft.com/office/officeart/2005/8/layout/chevron2"/>
    <dgm:cxn modelId="{D7F40419-2172-4D17-94FF-C7A9FC7D86A6}" srcId="{9DFCD251-E51D-4383-981A-18307FD75A3B}" destId="{0332F88F-C5D3-4EDB-87B2-CFC651C3E33C}" srcOrd="0" destOrd="0" parTransId="{ECE087EA-2422-44C4-8EB5-B48BD9686DC4}" sibTransId="{F11A2DEB-D2E7-4B0D-858F-C4C99BCF238A}"/>
    <dgm:cxn modelId="{ABC6A948-4DCF-437E-AF2D-C6684DD5DC39}" type="presOf" srcId="{CC096540-E9AF-484F-BC74-6051ADBEBB54}" destId="{D8954B93-D172-4286-A102-FE26401302EE}" srcOrd="0" destOrd="0" presId="urn:microsoft.com/office/officeart/2005/8/layout/chevron2"/>
    <dgm:cxn modelId="{373C0D46-46D0-459D-A3E9-A069103C57E4}" srcId="{CC096540-E9AF-484F-BC74-6051ADBEBB54}" destId="{B150C0BB-AA7C-47B9-BC6D-D70F2B153090}" srcOrd="0" destOrd="0" parTransId="{4FD70679-0803-41FE-B1E0-346550423CA4}" sibTransId="{3B0441CA-57D7-4211-82AB-E8A061274BF2}"/>
    <dgm:cxn modelId="{7B0F5139-9A78-41EF-80CD-B5B4DE184923}" type="presOf" srcId="{B150C0BB-AA7C-47B9-BC6D-D70F2B153090}" destId="{E3FC02FD-6520-4EA1-80D7-5825FE6ECCEA}" srcOrd="0" destOrd="0" presId="urn:microsoft.com/office/officeart/2005/8/layout/chevron2"/>
    <dgm:cxn modelId="{D1D92F40-732D-4865-85F1-62A8465B17E9}" srcId="{9DFCD251-E51D-4383-981A-18307FD75A3B}" destId="{CC096540-E9AF-484F-BC74-6051ADBEBB54}" srcOrd="2" destOrd="0" parTransId="{317EE762-291E-486F-B94E-184198BA01E0}" sibTransId="{F15C6AD1-3AFB-43FB-98E1-4A6139CF77CB}"/>
    <dgm:cxn modelId="{0EBD2BF3-6805-4F55-B047-45167A232630}" srcId="{0332F88F-C5D3-4EDB-87B2-CFC651C3E33C}" destId="{5F9ED20F-16BD-48E3-8070-994894978155}" srcOrd="0" destOrd="0" parTransId="{183CFECA-0A38-4D45-83EF-19EAF4870385}" sibTransId="{EA289D32-B70B-446E-9AE0-BB6273E2DEB2}"/>
    <dgm:cxn modelId="{66C27327-F221-4036-9BEF-C93566D2969B}" type="presOf" srcId="{5F9ED20F-16BD-48E3-8070-994894978155}" destId="{9190A4C5-463C-4FAD-8AF9-06DB0AE4C455}" srcOrd="0" destOrd="0" presId="urn:microsoft.com/office/officeart/2005/8/layout/chevron2"/>
    <dgm:cxn modelId="{20038AC2-C453-4AA8-8C99-D5D78B469F30}" type="presParOf" srcId="{D70C7C3E-1C86-4FDB-B368-9BD484AC5283}" destId="{B1202BA4-2CBA-4F4E-870F-70043F0E09BE}" srcOrd="0" destOrd="0" presId="urn:microsoft.com/office/officeart/2005/8/layout/chevron2"/>
    <dgm:cxn modelId="{551A460D-9DCF-449A-9239-AB19B7E6A614}" type="presParOf" srcId="{B1202BA4-2CBA-4F4E-870F-70043F0E09BE}" destId="{50DCB581-17C3-4E2C-8D3E-617620A2C456}" srcOrd="0" destOrd="0" presId="urn:microsoft.com/office/officeart/2005/8/layout/chevron2"/>
    <dgm:cxn modelId="{06D25F21-EA9D-43EA-9C84-6B7BA9809F1B}" type="presParOf" srcId="{B1202BA4-2CBA-4F4E-870F-70043F0E09BE}" destId="{9190A4C5-463C-4FAD-8AF9-06DB0AE4C455}" srcOrd="1" destOrd="0" presId="urn:microsoft.com/office/officeart/2005/8/layout/chevron2"/>
    <dgm:cxn modelId="{7C708027-A370-45AB-A2A9-4D871958CDB8}" type="presParOf" srcId="{D70C7C3E-1C86-4FDB-B368-9BD484AC5283}" destId="{174A9371-18B6-46B4-9A2F-9E987B1CB865}" srcOrd="1" destOrd="0" presId="urn:microsoft.com/office/officeart/2005/8/layout/chevron2"/>
    <dgm:cxn modelId="{261EBD49-A05D-4044-B0FF-9BD4C0A43E23}" type="presParOf" srcId="{D70C7C3E-1C86-4FDB-B368-9BD484AC5283}" destId="{8CE96A9B-CF78-4649-BB78-9BAD04421A30}" srcOrd="2" destOrd="0" presId="urn:microsoft.com/office/officeart/2005/8/layout/chevron2"/>
    <dgm:cxn modelId="{D2B24B52-366D-4ED3-8C44-A8815C061E51}" type="presParOf" srcId="{8CE96A9B-CF78-4649-BB78-9BAD04421A30}" destId="{C1AA7883-7D41-403C-B916-3A7FCB19FC44}" srcOrd="0" destOrd="0" presId="urn:microsoft.com/office/officeart/2005/8/layout/chevron2"/>
    <dgm:cxn modelId="{CEA5D7FA-B9A0-4B38-A173-7C4055DEFEF7}" type="presParOf" srcId="{8CE96A9B-CF78-4649-BB78-9BAD04421A30}" destId="{33ACEBC4-1BC7-4E65-8EE4-F1F908C736AD}" srcOrd="1" destOrd="0" presId="urn:microsoft.com/office/officeart/2005/8/layout/chevron2"/>
    <dgm:cxn modelId="{A601E88E-2C8D-478B-92FB-37407D72C6F7}" type="presParOf" srcId="{D70C7C3E-1C86-4FDB-B368-9BD484AC5283}" destId="{3013B0AB-4F02-4B2E-9A7C-C70B9EEE91D5}" srcOrd="3" destOrd="0" presId="urn:microsoft.com/office/officeart/2005/8/layout/chevron2"/>
    <dgm:cxn modelId="{D3441BFC-BACD-4C78-988B-7CFD6B6E1DBB}" type="presParOf" srcId="{D70C7C3E-1C86-4FDB-B368-9BD484AC5283}" destId="{44744958-7A9E-4E44-877F-02FB418DDE56}" srcOrd="4" destOrd="0" presId="urn:microsoft.com/office/officeart/2005/8/layout/chevron2"/>
    <dgm:cxn modelId="{03637E55-08BB-4350-987A-B4C87EB98105}" type="presParOf" srcId="{44744958-7A9E-4E44-877F-02FB418DDE56}" destId="{D8954B93-D172-4286-A102-FE26401302EE}" srcOrd="0" destOrd="0" presId="urn:microsoft.com/office/officeart/2005/8/layout/chevron2"/>
    <dgm:cxn modelId="{77934C9E-9605-41E9-BC4D-6D06EEE74707}" type="presParOf" srcId="{44744958-7A9E-4E44-877F-02FB418DDE56}" destId="{E3FC02FD-6520-4EA1-80D7-5825FE6ECCE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D2012B-F214-4F55-B464-21AE636DC1D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9D998B-4336-4AF5-84A4-11A204D8273F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высшее образование</a:t>
          </a:r>
          <a:endParaRPr lang="ru-RU" sz="1800" b="1" dirty="0">
            <a:solidFill>
              <a:schemeClr val="bg1"/>
            </a:solidFill>
          </a:endParaRPr>
        </a:p>
      </dgm:t>
    </dgm:pt>
    <dgm:pt modelId="{8C1CC69C-2026-4E16-8CCC-9EA6E59D7AF1}" type="parTrans" cxnId="{2AC77B12-66FF-4840-9128-536DDCE63EBC}">
      <dgm:prSet/>
      <dgm:spPr/>
      <dgm:t>
        <a:bodyPr/>
        <a:lstStyle/>
        <a:p>
          <a:endParaRPr lang="ru-RU" sz="1800"/>
        </a:p>
      </dgm:t>
    </dgm:pt>
    <dgm:pt modelId="{1ED05157-C1FB-4757-ABE9-1FC43DC355BE}" type="sibTrans" cxnId="{2AC77B12-66FF-4840-9128-536DDCE63EBC}">
      <dgm:prSet/>
      <dgm:spPr/>
      <dgm:t>
        <a:bodyPr/>
        <a:lstStyle/>
        <a:p>
          <a:endParaRPr lang="ru-RU" sz="1800" dirty="0"/>
        </a:p>
      </dgm:t>
    </dgm:pt>
    <dgm:pt modelId="{AE558D16-539A-4DD5-A7E9-867ED9287683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дополнительное образование в области специальной оценки условий труда</a:t>
          </a:r>
          <a:endParaRPr lang="ru-RU" sz="1800" b="1" dirty="0">
            <a:solidFill>
              <a:schemeClr val="bg1"/>
            </a:solidFill>
          </a:endParaRPr>
        </a:p>
      </dgm:t>
    </dgm:pt>
    <dgm:pt modelId="{13E43B27-DADA-4F4A-B730-1C6B4FB0DC99}" type="parTrans" cxnId="{1D4511FC-7583-4656-A8D0-5CC453B377E1}">
      <dgm:prSet/>
      <dgm:spPr/>
      <dgm:t>
        <a:bodyPr/>
        <a:lstStyle/>
        <a:p>
          <a:endParaRPr lang="ru-RU" sz="1800"/>
        </a:p>
      </dgm:t>
    </dgm:pt>
    <dgm:pt modelId="{DE25968F-7AD4-4252-820A-CB228D7B43FF}" type="sibTrans" cxnId="{1D4511FC-7583-4656-A8D0-5CC453B377E1}">
      <dgm:prSet/>
      <dgm:spPr/>
      <dgm:t>
        <a:bodyPr/>
        <a:lstStyle/>
        <a:p>
          <a:endParaRPr lang="ru-RU" sz="1800" dirty="0"/>
        </a:p>
      </dgm:t>
    </dgm:pt>
    <dgm:pt modelId="{A0C5F1F1-A1B9-4243-A3F6-7195F449690D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опыт работы в области оценки условий труда</a:t>
          </a:r>
          <a:endParaRPr lang="ru-RU" sz="1800" b="1" dirty="0">
            <a:solidFill>
              <a:schemeClr val="bg1"/>
            </a:solidFill>
          </a:endParaRPr>
        </a:p>
      </dgm:t>
    </dgm:pt>
    <dgm:pt modelId="{ACA0FEBB-9AB6-49BB-91B6-5590240374F6}" type="parTrans" cxnId="{8B83CD4C-D6DD-4810-A290-8F7EBE9A0445}">
      <dgm:prSet/>
      <dgm:spPr/>
      <dgm:t>
        <a:bodyPr/>
        <a:lstStyle/>
        <a:p>
          <a:endParaRPr lang="ru-RU" sz="1800"/>
        </a:p>
      </dgm:t>
    </dgm:pt>
    <dgm:pt modelId="{3DD38AA2-81F1-4F4B-9151-95CD84465131}" type="sibTrans" cxnId="{8B83CD4C-D6DD-4810-A290-8F7EBE9A0445}">
      <dgm:prSet/>
      <dgm:spPr/>
      <dgm:t>
        <a:bodyPr/>
        <a:lstStyle/>
        <a:p>
          <a:endParaRPr lang="ru-RU" sz="1800" dirty="0"/>
        </a:p>
      </dgm:t>
    </dgm:pt>
    <dgm:pt modelId="{13259E91-3A03-4FDD-A9C7-9BBA5CFD4450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сертификат эксперта</a:t>
          </a:r>
          <a:endParaRPr lang="ru-RU" sz="1800" b="1" dirty="0">
            <a:solidFill>
              <a:schemeClr val="bg1"/>
            </a:solidFill>
          </a:endParaRPr>
        </a:p>
      </dgm:t>
    </dgm:pt>
    <dgm:pt modelId="{814A595C-745A-4716-8694-07112F63EDF4}" type="parTrans" cxnId="{E7BA8D6A-6F08-4611-9D06-C57356551AF2}">
      <dgm:prSet/>
      <dgm:spPr/>
      <dgm:t>
        <a:bodyPr/>
        <a:lstStyle/>
        <a:p>
          <a:endParaRPr lang="ru-RU" sz="1800"/>
        </a:p>
      </dgm:t>
    </dgm:pt>
    <dgm:pt modelId="{75B30DB2-13A0-4FF6-8457-0B0D0465F834}" type="sibTrans" cxnId="{E7BA8D6A-6F08-4611-9D06-C57356551AF2}">
      <dgm:prSet/>
      <dgm:spPr/>
      <dgm:t>
        <a:bodyPr/>
        <a:lstStyle/>
        <a:p>
          <a:endParaRPr lang="ru-RU" sz="1800" dirty="0"/>
        </a:p>
      </dgm:t>
    </dgm:pt>
    <dgm:pt modelId="{82323752-98D3-4334-B1FC-65A99D618736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accent3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медицинское образование (для не менее чем одного эксперта)</a:t>
          </a:r>
          <a:endParaRPr lang="ru-RU" sz="1800" b="1" dirty="0">
            <a:solidFill>
              <a:schemeClr val="bg1"/>
            </a:solidFill>
          </a:endParaRPr>
        </a:p>
      </dgm:t>
    </dgm:pt>
    <dgm:pt modelId="{6ADAFA90-AEB6-4882-805D-D45D98403DE1}" type="parTrans" cxnId="{2DF5F49E-51E9-46C9-AC24-DCEBFE07D181}">
      <dgm:prSet/>
      <dgm:spPr/>
      <dgm:t>
        <a:bodyPr/>
        <a:lstStyle/>
        <a:p>
          <a:endParaRPr lang="ru-RU" sz="1800"/>
        </a:p>
      </dgm:t>
    </dgm:pt>
    <dgm:pt modelId="{A630642B-1BF2-443F-9035-071A62902CAC}" type="sibTrans" cxnId="{2DF5F49E-51E9-46C9-AC24-DCEBFE07D181}">
      <dgm:prSet/>
      <dgm:spPr/>
      <dgm:t>
        <a:bodyPr/>
        <a:lstStyle/>
        <a:p>
          <a:endParaRPr lang="ru-RU" sz="1800" dirty="0"/>
        </a:p>
      </dgm:t>
    </dgm:pt>
    <dgm:pt modelId="{F087F1AD-DD7F-4859-9805-937546DA3676}" type="pres">
      <dgm:prSet presAssocID="{B3D2012B-F214-4F55-B464-21AE636DC1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775615-B2F1-4469-8608-BFAEC9312E7A}" type="pres">
      <dgm:prSet presAssocID="{939D998B-4336-4AF5-84A4-11A204D8273F}" presName="node" presStyleLbl="node1" presStyleIdx="0" presStyleCnt="5" custScaleX="143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09326-F13C-4375-9B40-CA8FD8671369}" type="pres">
      <dgm:prSet presAssocID="{939D998B-4336-4AF5-84A4-11A204D8273F}" presName="spNode" presStyleCnt="0"/>
      <dgm:spPr/>
    </dgm:pt>
    <dgm:pt modelId="{226A3F3F-6B5F-484D-98A2-571D8985D6F4}" type="pres">
      <dgm:prSet presAssocID="{1ED05157-C1FB-4757-ABE9-1FC43DC355BE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A4CF2A4-7F86-4674-86C5-09215A831F57}" type="pres">
      <dgm:prSet presAssocID="{AE558D16-539A-4DD5-A7E9-867ED9287683}" presName="node" presStyleLbl="node1" presStyleIdx="1" presStyleCnt="5" custScaleX="219685" custRadScaleRad="113730" custRadScaleInc="9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E805E-563D-4F0F-AF8C-6E243F5C6175}" type="pres">
      <dgm:prSet presAssocID="{AE558D16-539A-4DD5-A7E9-867ED9287683}" presName="spNode" presStyleCnt="0"/>
      <dgm:spPr/>
    </dgm:pt>
    <dgm:pt modelId="{130F02BA-C28D-4759-81D0-1E56D42F341C}" type="pres">
      <dgm:prSet presAssocID="{DE25968F-7AD4-4252-820A-CB228D7B43F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6D33A7FD-080B-4E63-A334-5638AC0D9CAF}" type="pres">
      <dgm:prSet presAssocID="{A0C5F1F1-A1B9-4243-A3F6-7195F449690D}" presName="node" presStyleLbl="node1" presStyleIdx="2" presStyleCnt="5" custScaleX="158850" custRadScaleRad="107344" custRadScaleInc="-7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00CE9-F506-4DCE-8B36-A7275C3B595C}" type="pres">
      <dgm:prSet presAssocID="{A0C5F1F1-A1B9-4243-A3F6-7195F449690D}" presName="spNode" presStyleCnt="0"/>
      <dgm:spPr/>
    </dgm:pt>
    <dgm:pt modelId="{2D342CBD-CCAC-480B-8669-3919A49BEA6B}" type="pres">
      <dgm:prSet presAssocID="{3DD38AA2-81F1-4F4B-9151-95CD8446513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8CE91F5-4704-4AE0-8692-EC0B738D6BB0}" type="pres">
      <dgm:prSet presAssocID="{13259E91-3A03-4FDD-A9C7-9BBA5CFD4450}" presName="node" presStyleLbl="node1" presStyleIdx="3" presStyleCnt="5" custScaleX="127341" custRadScaleRad="106112" custRadScaleInc="80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69095-1F0E-4217-BFE2-8BB5D03891B8}" type="pres">
      <dgm:prSet presAssocID="{13259E91-3A03-4FDD-A9C7-9BBA5CFD4450}" presName="spNode" presStyleCnt="0"/>
      <dgm:spPr/>
    </dgm:pt>
    <dgm:pt modelId="{BF537CD3-D20F-4C5B-9881-8D52078EE8A5}" type="pres">
      <dgm:prSet presAssocID="{75B30DB2-13A0-4FF6-8457-0B0D0465F83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45168650-8B41-4691-B2F0-20A03924F9C1}" type="pres">
      <dgm:prSet presAssocID="{82323752-98D3-4334-B1FC-65A99D618736}" presName="node" presStyleLbl="node1" presStyleIdx="4" presStyleCnt="5" custScaleX="181948" custRadScaleRad="113730" custRadScaleInc="-9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76A0F-D77D-498E-9D85-DC335268B62B}" type="pres">
      <dgm:prSet presAssocID="{82323752-98D3-4334-B1FC-65A99D618736}" presName="spNode" presStyleCnt="0"/>
      <dgm:spPr/>
    </dgm:pt>
    <dgm:pt modelId="{35418CA5-534F-4F28-A132-582DC5EEB7FB}" type="pres">
      <dgm:prSet presAssocID="{A630642B-1BF2-443F-9035-071A62902CA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DE2A37BD-951E-4AE7-9D1C-84F5EBD3820E}" type="presOf" srcId="{82323752-98D3-4334-B1FC-65A99D618736}" destId="{45168650-8B41-4691-B2F0-20A03924F9C1}" srcOrd="0" destOrd="0" presId="urn:microsoft.com/office/officeart/2005/8/layout/cycle5"/>
    <dgm:cxn modelId="{2AC77B12-66FF-4840-9128-536DDCE63EBC}" srcId="{B3D2012B-F214-4F55-B464-21AE636DC1D1}" destId="{939D998B-4336-4AF5-84A4-11A204D8273F}" srcOrd="0" destOrd="0" parTransId="{8C1CC69C-2026-4E16-8CCC-9EA6E59D7AF1}" sibTransId="{1ED05157-C1FB-4757-ABE9-1FC43DC355BE}"/>
    <dgm:cxn modelId="{E654A256-C774-44AA-B786-6DBC1F89A698}" type="presOf" srcId="{939D998B-4336-4AF5-84A4-11A204D8273F}" destId="{52775615-B2F1-4469-8608-BFAEC9312E7A}" srcOrd="0" destOrd="0" presId="urn:microsoft.com/office/officeart/2005/8/layout/cycle5"/>
    <dgm:cxn modelId="{C6C03CD1-B840-4758-930F-0BBCA8DF228E}" type="presOf" srcId="{1ED05157-C1FB-4757-ABE9-1FC43DC355BE}" destId="{226A3F3F-6B5F-484D-98A2-571D8985D6F4}" srcOrd="0" destOrd="0" presId="urn:microsoft.com/office/officeart/2005/8/layout/cycle5"/>
    <dgm:cxn modelId="{18545203-6BEA-46E4-8E4D-2222BD35754D}" type="presOf" srcId="{3DD38AA2-81F1-4F4B-9151-95CD84465131}" destId="{2D342CBD-CCAC-480B-8669-3919A49BEA6B}" srcOrd="0" destOrd="0" presId="urn:microsoft.com/office/officeart/2005/8/layout/cycle5"/>
    <dgm:cxn modelId="{BE0B0625-9D19-4209-B4A0-EFB79C3D081D}" type="presOf" srcId="{DE25968F-7AD4-4252-820A-CB228D7B43FF}" destId="{130F02BA-C28D-4759-81D0-1E56D42F341C}" srcOrd="0" destOrd="0" presId="urn:microsoft.com/office/officeart/2005/8/layout/cycle5"/>
    <dgm:cxn modelId="{D4DDC7D3-BBA9-4ACF-BEDC-FFF1F3DA522F}" type="presOf" srcId="{A0C5F1F1-A1B9-4243-A3F6-7195F449690D}" destId="{6D33A7FD-080B-4E63-A334-5638AC0D9CAF}" srcOrd="0" destOrd="0" presId="urn:microsoft.com/office/officeart/2005/8/layout/cycle5"/>
    <dgm:cxn modelId="{07F71062-2E67-4159-8B1F-3B80E41A7F28}" type="presOf" srcId="{13259E91-3A03-4FDD-A9C7-9BBA5CFD4450}" destId="{18CE91F5-4704-4AE0-8692-EC0B738D6BB0}" srcOrd="0" destOrd="0" presId="urn:microsoft.com/office/officeart/2005/8/layout/cycle5"/>
    <dgm:cxn modelId="{2DF5F49E-51E9-46C9-AC24-DCEBFE07D181}" srcId="{B3D2012B-F214-4F55-B464-21AE636DC1D1}" destId="{82323752-98D3-4334-B1FC-65A99D618736}" srcOrd="4" destOrd="0" parTransId="{6ADAFA90-AEB6-4882-805D-D45D98403DE1}" sibTransId="{A630642B-1BF2-443F-9035-071A62902CAC}"/>
    <dgm:cxn modelId="{D870F9DB-096D-46E6-99B1-2F971BD09C2C}" type="presOf" srcId="{A630642B-1BF2-443F-9035-071A62902CAC}" destId="{35418CA5-534F-4F28-A132-582DC5EEB7FB}" srcOrd="0" destOrd="0" presId="urn:microsoft.com/office/officeart/2005/8/layout/cycle5"/>
    <dgm:cxn modelId="{8B83CD4C-D6DD-4810-A290-8F7EBE9A0445}" srcId="{B3D2012B-F214-4F55-B464-21AE636DC1D1}" destId="{A0C5F1F1-A1B9-4243-A3F6-7195F449690D}" srcOrd="2" destOrd="0" parTransId="{ACA0FEBB-9AB6-49BB-91B6-5590240374F6}" sibTransId="{3DD38AA2-81F1-4F4B-9151-95CD84465131}"/>
    <dgm:cxn modelId="{E7BA8D6A-6F08-4611-9D06-C57356551AF2}" srcId="{B3D2012B-F214-4F55-B464-21AE636DC1D1}" destId="{13259E91-3A03-4FDD-A9C7-9BBA5CFD4450}" srcOrd="3" destOrd="0" parTransId="{814A595C-745A-4716-8694-07112F63EDF4}" sibTransId="{75B30DB2-13A0-4FF6-8457-0B0D0465F834}"/>
    <dgm:cxn modelId="{AA3DECFD-69E2-4CA9-8543-171EB0E14575}" type="presOf" srcId="{B3D2012B-F214-4F55-B464-21AE636DC1D1}" destId="{F087F1AD-DD7F-4859-9805-937546DA3676}" srcOrd="0" destOrd="0" presId="urn:microsoft.com/office/officeart/2005/8/layout/cycle5"/>
    <dgm:cxn modelId="{1D4511FC-7583-4656-A8D0-5CC453B377E1}" srcId="{B3D2012B-F214-4F55-B464-21AE636DC1D1}" destId="{AE558D16-539A-4DD5-A7E9-867ED9287683}" srcOrd="1" destOrd="0" parTransId="{13E43B27-DADA-4F4A-B730-1C6B4FB0DC99}" sibTransId="{DE25968F-7AD4-4252-820A-CB228D7B43FF}"/>
    <dgm:cxn modelId="{3E3E1562-AFFC-49A4-A628-D711B245CBE2}" type="presOf" srcId="{AE558D16-539A-4DD5-A7E9-867ED9287683}" destId="{AA4CF2A4-7F86-4674-86C5-09215A831F57}" srcOrd="0" destOrd="0" presId="urn:microsoft.com/office/officeart/2005/8/layout/cycle5"/>
    <dgm:cxn modelId="{8F55051A-2016-4D28-8DC6-9EC82B944565}" type="presOf" srcId="{75B30DB2-13A0-4FF6-8457-0B0D0465F834}" destId="{BF537CD3-D20F-4C5B-9881-8D52078EE8A5}" srcOrd="0" destOrd="0" presId="urn:microsoft.com/office/officeart/2005/8/layout/cycle5"/>
    <dgm:cxn modelId="{E6D40174-A5D6-4AD6-930A-025624B69105}" type="presParOf" srcId="{F087F1AD-DD7F-4859-9805-937546DA3676}" destId="{52775615-B2F1-4469-8608-BFAEC9312E7A}" srcOrd="0" destOrd="0" presId="urn:microsoft.com/office/officeart/2005/8/layout/cycle5"/>
    <dgm:cxn modelId="{4816EA19-20D8-42E7-85ED-B9E09449FBB5}" type="presParOf" srcId="{F087F1AD-DD7F-4859-9805-937546DA3676}" destId="{9C909326-F13C-4375-9B40-CA8FD8671369}" srcOrd="1" destOrd="0" presId="urn:microsoft.com/office/officeart/2005/8/layout/cycle5"/>
    <dgm:cxn modelId="{7FF02D64-7039-4E72-AE81-684ACE760771}" type="presParOf" srcId="{F087F1AD-DD7F-4859-9805-937546DA3676}" destId="{226A3F3F-6B5F-484D-98A2-571D8985D6F4}" srcOrd="2" destOrd="0" presId="urn:microsoft.com/office/officeart/2005/8/layout/cycle5"/>
    <dgm:cxn modelId="{A29B5713-6250-404B-9399-A0B4156E06FD}" type="presParOf" srcId="{F087F1AD-DD7F-4859-9805-937546DA3676}" destId="{AA4CF2A4-7F86-4674-86C5-09215A831F57}" srcOrd="3" destOrd="0" presId="urn:microsoft.com/office/officeart/2005/8/layout/cycle5"/>
    <dgm:cxn modelId="{D154DD7B-7525-4B1F-AF80-26F1E93EB148}" type="presParOf" srcId="{F087F1AD-DD7F-4859-9805-937546DA3676}" destId="{15DE805E-563D-4F0F-AF8C-6E243F5C6175}" srcOrd="4" destOrd="0" presId="urn:microsoft.com/office/officeart/2005/8/layout/cycle5"/>
    <dgm:cxn modelId="{3BEE29F8-9A78-45C5-ACE6-EF2B1403E4CF}" type="presParOf" srcId="{F087F1AD-DD7F-4859-9805-937546DA3676}" destId="{130F02BA-C28D-4759-81D0-1E56D42F341C}" srcOrd="5" destOrd="0" presId="urn:microsoft.com/office/officeart/2005/8/layout/cycle5"/>
    <dgm:cxn modelId="{53CBA8C5-0C78-43D6-9940-751F70B0EFCF}" type="presParOf" srcId="{F087F1AD-DD7F-4859-9805-937546DA3676}" destId="{6D33A7FD-080B-4E63-A334-5638AC0D9CAF}" srcOrd="6" destOrd="0" presId="urn:microsoft.com/office/officeart/2005/8/layout/cycle5"/>
    <dgm:cxn modelId="{0DAEFC9F-3F3D-4A35-A7E1-948E9171B1BB}" type="presParOf" srcId="{F087F1AD-DD7F-4859-9805-937546DA3676}" destId="{9A900CE9-F506-4DCE-8B36-A7275C3B595C}" srcOrd="7" destOrd="0" presId="urn:microsoft.com/office/officeart/2005/8/layout/cycle5"/>
    <dgm:cxn modelId="{4C991216-3B24-4372-86FB-8A8E3CB8C807}" type="presParOf" srcId="{F087F1AD-DD7F-4859-9805-937546DA3676}" destId="{2D342CBD-CCAC-480B-8669-3919A49BEA6B}" srcOrd="8" destOrd="0" presId="urn:microsoft.com/office/officeart/2005/8/layout/cycle5"/>
    <dgm:cxn modelId="{25858447-51DC-4C22-9BEA-D039A7938163}" type="presParOf" srcId="{F087F1AD-DD7F-4859-9805-937546DA3676}" destId="{18CE91F5-4704-4AE0-8692-EC0B738D6BB0}" srcOrd="9" destOrd="0" presId="urn:microsoft.com/office/officeart/2005/8/layout/cycle5"/>
    <dgm:cxn modelId="{DA9E90BA-5AC5-451B-878C-F8DD11C1B5A1}" type="presParOf" srcId="{F087F1AD-DD7F-4859-9805-937546DA3676}" destId="{A2469095-1F0E-4217-BFE2-8BB5D03891B8}" srcOrd="10" destOrd="0" presId="urn:microsoft.com/office/officeart/2005/8/layout/cycle5"/>
    <dgm:cxn modelId="{94C86D35-A581-46E3-95F4-4881482DDAF8}" type="presParOf" srcId="{F087F1AD-DD7F-4859-9805-937546DA3676}" destId="{BF537CD3-D20F-4C5B-9881-8D52078EE8A5}" srcOrd="11" destOrd="0" presId="urn:microsoft.com/office/officeart/2005/8/layout/cycle5"/>
    <dgm:cxn modelId="{ABBCAC13-1E72-455B-8B34-D68CE15CFCE7}" type="presParOf" srcId="{F087F1AD-DD7F-4859-9805-937546DA3676}" destId="{45168650-8B41-4691-B2F0-20A03924F9C1}" srcOrd="12" destOrd="0" presId="urn:microsoft.com/office/officeart/2005/8/layout/cycle5"/>
    <dgm:cxn modelId="{884B11EC-D921-4631-B328-76A012643740}" type="presParOf" srcId="{F087F1AD-DD7F-4859-9805-937546DA3676}" destId="{BAE76A0F-D77D-498E-9D85-DC335268B62B}" srcOrd="13" destOrd="0" presId="urn:microsoft.com/office/officeart/2005/8/layout/cycle5"/>
    <dgm:cxn modelId="{151B37C8-394C-4913-AC82-0DD8F288CE1B}" type="presParOf" srcId="{F087F1AD-DD7F-4859-9805-937546DA3676}" destId="{35418CA5-534F-4F28-A132-582DC5EEB7FB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C04CA9-525A-4847-B3B1-E2F89DB3125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F78705-CCCD-4CEB-AB5E-F2A7A85CF0D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3000" dirty="0" smtClean="0">
              <a:solidFill>
                <a:schemeClr val="tx2"/>
              </a:solidFill>
            </a:rPr>
            <a:t>Физические факторы</a:t>
          </a:r>
          <a:endParaRPr lang="ru-RU" sz="3000" dirty="0">
            <a:solidFill>
              <a:schemeClr val="tx2"/>
            </a:solidFill>
          </a:endParaRPr>
        </a:p>
      </dgm:t>
    </dgm:pt>
    <dgm:pt modelId="{9D46AE95-F825-447F-8C47-4B48D9AE062C}" type="parTrans" cxnId="{8BA01D1B-4797-4280-A860-4C4AF762087A}">
      <dgm:prSet/>
      <dgm:spPr/>
      <dgm:t>
        <a:bodyPr/>
        <a:lstStyle/>
        <a:p>
          <a:endParaRPr lang="ru-RU" sz="3000"/>
        </a:p>
      </dgm:t>
    </dgm:pt>
    <dgm:pt modelId="{3E5E9928-3453-48FB-99FB-69E803480EC7}" type="sibTrans" cxnId="{8BA01D1B-4797-4280-A860-4C4AF762087A}">
      <dgm:prSet/>
      <dgm:spPr/>
      <dgm:t>
        <a:bodyPr/>
        <a:lstStyle/>
        <a:p>
          <a:endParaRPr lang="ru-RU" sz="3000"/>
        </a:p>
      </dgm:t>
    </dgm:pt>
    <dgm:pt modelId="{4F692469-C71B-4560-9403-4EF17BAFB077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3000" dirty="0" smtClean="0">
              <a:solidFill>
                <a:schemeClr val="tx2"/>
              </a:solidFill>
            </a:rPr>
            <a:t>Химические факторы</a:t>
          </a:r>
          <a:endParaRPr lang="ru-RU" sz="3000" dirty="0">
            <a:solidFill>
              <a:schemeClr val="tx2"/>
            </a:solidFill>
          </a:endParaRPr>
        </a:p>
      </dgm:t>
    </dgm:pt>
    <dgm:pt modelId="{8CFF8EDA-F9C4-4409-A2EE-25D9DE13D7A0}" type="parTrans" cxnId="{FADE03AD-6F55-455B-89FF-D5112EB3D637}">
      <dgm:prSet/>
      <dgm:spPr/>
      <dgm:t>
        <a:bodyPr/>
        <a:lstStyle/>
        <a:p>
          <a:endParaRPr lang="ru-RU" sz="3000"/>
        </a:p>
      </dgm:t>
    </dgm:pt>
    <dgm:pt modelId="{F728C03D-63CB-46C2-8710-851522212738}" type="sibTrans" cxnId="{FADE03AD-6F55-455B-89FF-D5112EB3D637}">
      <dgm:prSet/>
      <dgm:spPr/>
      <dgm:t>
        <a:bodyPr/>
        <a:lstStyle/>
        <a:p>
          <a:endParaRPr lang="ru-RU" sz="3000"/>
        </a:p>
      </dgm:t>
    </dgm:pt>
    <dgm:pt modelId="{7AD98F2B-9CE2-4A74-B90D-3221DB514B73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900" dirty="0" smtClean="0">
              <a:solidFill>
                <a:schemeClr val="tx2"/>
              </a:solidFill>
            </a:rPr>
            <a:t>Биологические факторы</a:t>
          </a:r>
          <a:endParaRPr lang="ru-RU" sz="2900" dirty="0">
            <a:solidFill>
              <a:schemeClr val="tx2"/>
            </a:solidFill>
          </a:endParaRPr>
        </a:p>
      </dgm:t>
    </dgm:pt>
    <dgm:pt modelId="{BA09A759-66FC-4C9C-A720-E37D18E1F5DE}" type="parTrans" cxnId="{23D1A1C9-3F6A-41D0-AA89-95A6E5FFEA3D}">
      <dgm:prSet/>
      <dgm:spPr/>
      <dgm:t>
        <a:bodyPr/>
        <a:lstStyle/>
        <a:p>
          <a:endParaRPr lang="ru-RU" sz="3000"/>
        </a:p>
      </dgm:t>
    </dgm:pt>
    <dgm:pt modelId="{CE925C63-1810-4D7F-A4BE-0FA5BE3B2119}" type="sibTrans" cxnId="{23D1A1C9-3F6A-41D0-AA89-95A6E5FFEA3D}">
      <dgm:prSet/>
      <dgm:spPr/>
      <dgm:t>
        <a:bodyPr/>
        <a:lstStyle/>
        <a:p>
          <a:endParaRPr lang="ru-RU" sz="3000"/>
        </a:p>
      </dgm:t>
    </dgm:pt>
    <dgm:pt modelId="{3847C1AA-F2A0-4077-A889-13060A3E1D23}" type="pres">
      <dgm:prSet presAssocID="{56C04CA9-525A-4847-B3B1-E2F89DB312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667F76-A1F4-49D6-8180-E0F83193815E}" type="pres">
      <dgm:prSet presAssocID="{E6F78705-CCCD-4CEB-AB5E-F2A7A85CF0D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E4A63-8047-4ADC-9AEC-008056EA26CA}" type="pres">
      <dgm:prSet presAssocID="{3E5E9928-3453-48FB-99FB-69E803480EC7}" presName="sibTrans" presStyleCnt="0"/>
      <dgm:spPr/>
    </dgm:pt>
    <dgm:pt modelId="{A261729E-DDA7-41D4-A9F4-FBCF84DA7973}" type="pres">
      <dgm:prSet presAssocID="{4F692469-C71B-4560-9403-4EF17BAFB077}" presName="node" presStyleLbl="node1" presStyleIdx="1" presStyleCnt="3" custLinFactNeighborX="-26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F53CB-F8DE-4D7D-947A-795286202D01}" type="pres">
      <dgm:prSet presAssocID="{F728C03D-63CB-46C2-8710-851522212738}" presName="sibTrans" presStyleCnt="0"/>
      <dgm:spPr/>
    </dgm:pt>
    <dgm:pt modelId="{5F8965EA-1BB4-445D-8472-368F08020FA4}" type="pres">
      <dgm:prSet presAssocID="{7AD98F2B-9CE2-4A74-B90D-3221DB514B7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D4ADCC-771A-41F3-A6A7-915EA9A912C4}" type="presOf" srcId="{7AD98F2B-9CE2-4A74-B90D-3221DB514B73}" destId="{5F8965EA-1BB4-445D-8472-368F08020FA4}" srcOrd="0" destOrd="0" presId="urn:microsoft.com/office/officeart/2005/8/layout/hList6"/>
    <dgm:cxn modelId="{FADE03AD-6F55-455B-89FF-D5112EB3D637}" srcId="{56C04CA9-525A-4847-B3B1-E2F89DB31252}" destId="{4F692469-C71B-4560-9403-4EF17BAFB077}" srcOrd="1" destOrd="0" parTransId="{8CFF8EDA-F9C4-4409-A2EE-25D9DE13D7A0}" sibTransId="{F728C03D-63CB-46C2-8710-851522212738}"/>
    <dgm:cxn modelId="{DBC4878B-7EE9-4878-9521-17A41DC10DB7}" type="presOf" srcId="{4F692469-C71B-4560-9403-4EF17BAFB077}" destId="{A261729E-DDA7-41D4-A9F4-FBCF84DA7973}" srcOrd="0" destOrd="0" presId="urn:microsoft.com/office/officeart/2005/8/layout/hList6"/>
    <dgm:cxn modelId="{23D1A1C9-3F6A-41D0-AA89-95A6E5FFEA3D}" srcId="{56C04CA9-525A-4847-B3B1-E2F89DB31252}" destId="{7AD98F2B-9CE2-4A74-B90D-3221DB514B73}" srcOrd="2" destOrd="0" parTransId="{BA09A759-66FC-4C9C-A720-E37D18E1F5DE}" sibTransId="{CE925C63-1810-4D7F-A4BE-0FA5BE3B2119}"/>
    <dgm:cxn modelId="{0151E081-47FE-4267-BFD4-CD13CF6B16FE}" type="presOf" srcId="{56C04CA9-525A-4847-B3B1-E2F89DB31252}" destId="{3847C1AA-F2A0-4077-A889-13060A3E1D23}" srcOrd="0" destOrd="0" presId="urn:microsoft.com/office/officeart/2005/8/layout/hList6"/>
    <dgm:cxn modelId="{8BA01D1B-4797-4280-A860-4C4AF762087A}" srcId="{56C04CA9-525A-4847-B3B1-E2F89DB31252}" destId="{E6F78705-CCCD-4CEB-AB5E-F2A7A85CF0DB}" srcOrd="0" destOrd="0" parTransId="{9D46AE95-F825-447F-8C47-4B48D9AE062C}" sibTransId="{3E5E9928-3453-48FB-99FB-69E803480EC7}"/>
    <dgm:cxn modelId="{F4A58C95-2EF2-4566-A635-9E9F8B4FFD60}" type="presOf" srcId="{E6F78705-CCCD-4CEB-AB5E-F2A7A85CF0DB}" destId="{63667F76-A1F4-49D6-8180-E0F83193815E}" srcOrd="0" destOrd="0" presId="urn:microsoft.com/office/officeart/2005/8/layout/hList6"/>
    <dgm:cxn modelId="{6323DF83-A9C8-48D2-AD3B-E9F9A7988F58}" type="presParOf" srcId="{3847C1AA-F2A0-4077-A889-13060A3E1D23}" destId="{63667F76-A1F4-49D6-8180-E0F83193815E}" srcOrd="0" destOrd="0" presId="urn:microsoft.com/office/officeart/2005/8/layout/hList6"/>
    <dgm:cxn modelId="{67800028-7B2A-4283-95A8-70DEF3149892}" type="presParOf" srcId="{3847C1AA-F2A0-4077-A889-13060A3E1D23}" destId="{789E4A63-8047-4ADC-9AEC-008056EA26CA}" srcOrd="1" destOrd="0" presId="urn:microsoft.com/office/officeart/2005/8/layout/hList6"/>
    <dgm:cxn modelId="{909F8E00-0154-43AF-9616-800CECBD891B}" type="presParOf" srcId="{3847C1AA-F2A0-4077-A889-13060A3E1D23}" destId="{A261729E-DDA7-41D4-A9F4-FBCF84DA7973}" srcOrd="2" destOrd="0" presId="urn:microsoft.com/office/officeart/2005/8/layout/hList6"/>
    <dgm:cxn modelId="{3711EDC5-718D-43FA-A3FC-9B1690E6C2BA}" type="presParOf" srcId="{3847C1AA-F2A0-4077-A889-13060A3E1D23}" destId="{79EF53CB-F8DE-4D7D-947A-795286202D01}" srcOrd="3" destOrd="0" presId="urn:microsoft.com/office/officeart/2005/8/layout/hList6"/>
    <dgm:cxn modelId="{E3B0B8CF-7615-427A-86C8-5044D8D77D89}" type="presParOf" srcId="{3847C1AA-F2A0-4077-A889-13060A3E1D23}" destId="{5F8965EA-1BB4-445D-8472-368F08020FA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C04CA9-525A-4847-B3B1-E2F89DB3125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692469-C71B-4560-9403-4EF17BAFB077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3000" dirty="0" smtClean="0">
              <a:solidFill>
                <a:schemeClr val="tx2"/>
              </a:solidFill>
            </a:rPr>
            <a:t>Тяжесть труда</a:t>
          </a:r>
          <a:endParaRPr lang="ru-RU" sz="3000" dirty="0">
            <a:solidFill>
              <a:schemeClr val="tx2"/>
            </a:solidFill>
          </a:endParaRPr>
        </a:p>
      </dgm:t>
    </dgm:pt>
    <dgm:pt modelId="{8CFF8EDA-F9C4-4409-A2EE-25D9DE13D7A0}" type="parTrans" cxnId="{FADE03AD-6F55-455B-89FF-D5112EB3D637}">
      <dgm:prSet/>
      <dgm:spPr/>
      <dgm:t>
        <a:bodyPr/>
        <a:lstStyle/>
        <a:p>
          <a:endParaRPr lang="ru-RU"/>
        </a:p>
      </dgm:t>
    </dgm:pt>
    <dgm:pt modelId="{F728C03D-63CB-46C2-8710-851522212738}" type="sibTrans" cxnId="{FADE03AD-6F55-455B-89FF-D5112EB3D637}">
      <dgm:prSet/>
      <dgm:spPr/>
      <dgm:t>
        <a:bodyPr/>
        <a:lstStyle/>
        <a:p>
          <a:endParaRPr lang="ru-RU"/>
        </a:p>
      </dgm:t>
    </dgm:pt>
    <dgm:pt modelId="{7AD98F2B-9CE2-4A74-B90D-3221DB514B73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3000" dirty="0" smtClean="0">
              <a:solidFill>
                <a:schemeClr val="tx2"/>
              </a:solidFill>
            </a:rPr>
            <a:t>Напряженность труда</a:t>
          </a:r>
          <a:endParaRPr lang="ru-RU" sz="3000" dirty="0">
            <a:solidFill>
              <a:schemeClr val="tx2"/>
            </a:solidFill>
          </a:endParaRPr>
        </a:p>
      </dgm:t>
    </dgm:pt>
    <dgm:pt modelId="{BA09A759-66FC-4C9C-A720-E37D18E1F5DE}" type="parTrans" cxnId="{23D1A1C9-3F6A-41D0-AA89-95A6E5FFEA3D}">
      <dgm:prSet/>
      <dgm:spPr/>
      <dgm:t>
        <a:bodyPr/>
        <a:lstStyle/>
        <a:p>
          <a:endParaRPr lang="ru-RU"/>
        </a:p>
      </dgm:t>
    </dgm:pt>
    <dgm:pt modelId="{CE925C63-1810-4D7F-A4BE-0FA5BE3B2119}" type="sibTrans" cxnId="{23D1A1C9-3F6A-41D0-AA89-95A6E5FFEA3D}">
      <dgm:prSet/>
      <dgm:spPr/>
      <dgm:t>
        <a:bodyPr/>
        <a:lstStyle/>
        <a:p>
          <a:endParaRPr lang="ru-RU"/>
        </a:p>
      </dgm:t>
    </dgm:pt>
    <dgm:pt modelId="{3847C1AA-F2A0-4077-A889-13060A3E1D23}" type="pres">
      <dgm:prSet presAssocID="{56C04CA9-525A-4847-B3B1-E2F89DB312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61729E-DDA7-41D4-A9F4-FBCF84DA7973}" type="pres">
      <dgm:prSet presAssocID="{4F692469-C71B-4560-9403-4EF17BAFB077}" presName="node" presStyleLbl="node1" presStyleIdx="0" presStyleCnt="2" custLinFactNeighborX="-26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F53CB-F8DE-4D7D-947A-795286202D01}" type="pres">
      <dgm:prSet presAssocID="{F728C03D-63CB-46C2-8710-851522212738}" presName="sibTrans" presStyleCnt="0"/>
      <dgm:spPr/>
    </dgm:pt>
    <dgm:pt modelId="{5F8965EA-1BB4-445D-8472-368F08020FA4}" type="pres">
      <dgm:prSet presAssocID="{7AD98F2B-9CE2-4A74-B90D-3221DB514B73}" presName="node" presStyleLbl="node1" presStyleIdx="1" presStyleCnt="2" custLinFactNeighborX="-4599" custLinFactNeighborY="1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DE03AD-6F55-455B-89FF-D5112EB3D637}" srcId="{56C04CA9-525A-4847-B3B1-E2F89DB31252}" destId="{4F692469-C71B-4560-9403-4EF17BAFB077}" srcOrd="0" destOrd="0" parTransId="{8CFF8EDA-F9C4-4409-A2EE-25D9DE13D7A0}" sibTransId="{F728C03D-63CB-46C2-8710-851522212738}"/>
    <dgm:cxn modelId="{23D1A1C9-3F6A-41D0-AA89-95A6E5FFEA3D}" srcId="{56C04CA9-525A-4847-B3B1-E2F89DB31252}" destId="{7AD98F2B-9CE2-4A74-B90D-3221DB514B73}" srcOrd="1" destOrd="0" parTransId="{BA09A759-66FC-4C9C-A720-E37D18E1F5DE}" sibTransId="{CE925C63-1810-4D7F-A4BE-0FA5BE3B2119}"/>
    <dgm:cxn modelId="{6CF882B8-C238-4E1E-94A2-E17310EA4233}" type="presOf" srcId="{7AD98F2B-9CE2-4A74-B90D-3221DB514B73}" destId="{5F8965EA-1BB4-445D-8472-368F08020FA4}" srcOrd="0" destOrd="0" presId="urn:microsoft.com/office/officeart/2005/8/layout/hList6"/>
    <dgm:cxn modelId="{8C1A57B9-9147-42CB-AF4D-0E2DA099FDA1}" type="presOf" srcId="{4F692469-C71B-4560-9403-4EF17BAFB077}" destId="{A261729E-DDA7-41D4-A9F4-FBCF84DA7973}" srcOrd="0" destOrd="0" presId="urn:microsoft.com/office/officeart/2005/8/layout/hList6"/>
    <dgm:cxn modelId="{04E6AE97-56B8-4D08-9B72-5748A84113E4}" type="presOf" srcId="{56C04CA9-525A-4847-B3B1-E2F89DB31252}" destId="{3847C1AA-F2A0-4077-A889-13060A3E1D23}" srcOrd="0" destOrd="0" presId="urn:microsoft.com/office/officeart/2005/8/layout/hList6"/>
    <dgm:cxn modelId="{07224EFC-EB1E-4368-B481-D356875F81C6}" type="presParOf" srcId="{3847C1AA-F2A0-4077-A889-13060A3E1D23}" destId="{A261729E-DDA7-41D4-A9F4-FBCF84DA7973}" srcOrd="0" destOrd="0" presId="urn:microsoft.com/office/officeart/2005/8/layout/hList6"/>
    <dgm:cxn modelId="{13CA00B6-3E0E-4B13-880C-3DA42A6803F2}" type="presParOf" srcId="{3847C1AA-F2A0-4077-A889-13060A3E1D23}" destId="{79EF53CB-F8DE-4D7D-947A-795286202D01}" srcOrd="1" destOrd="0" presId="urn:microsoft.com/office/officeart/2005/8/layout/hList6"/>
    <dgm:cxn modelId="{F249D6EC-CC3D-4CC7-A358-B3821331E9A2}" type="presParOf" srcId="{3847C1AA-F2A0-4077-A889-13060A3E1D23}" destId="{5F8965EA-1BB4-445D-8472-368F08020FA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60D27A-0518-4FA6-B295-334DEE5877A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5F04E23-AA1C-40A2-8B45-55AB0FA3A243}">
      <dgm:prSet phldrT="[Текст]" custT="1"/>
      <dgm:spPr/>
      <dgm:t>
        <a:bodyPr/>
        <a:lstStyle/>
        <a:p>
          <a:pPr algn="l"/>
          <a:r>
            <a:rPr lang="ru-RU" sz="3600" dirty="0" smtClean="0"/>
            <a:t>НЕДОПУЩЕНИЕ КОНФЛИКТА ИНТЕРЕСОВ</a:t>
          </a:r>
          <a:endParaRPr lang="ru-RU" sz="3600" dirty="0"/>
        </a:p>
      </dgm:t>
    </dgm:pt>
    <dgm:pt modelId="{7AF0DDA1-F650-4986-B2C5-FD13599C6F4F}" type="parTrans" cxnId="{C2F4B025-0095-47CA-8682-E1F620D2B896}">
      <dgm:prSet/>
      <dgm:spPr/>
      <dgm:t>
        <a:bodyPr/>
        <a:lstStyle/>
        <a:p>
          <a:endParaRPr lang="ru-RU" sz="3600"/>
        </a:p>
      </dgm:t>
    </dgm:pt>
    <dgm:pt modelId="{03342B86-7EF0-4349-9176-1CECD47E0F70}" type="sibTrans" cxnId="{C2F4B025-0095-47CA-8682-E1F620D2B896}">
      <dgm:prSet/>
      <dgm:spPr/>
      <dgm:t>
        <a:bodyPr/>
        <a:lstStyle/>
        <a:p>
          <a:endParaRPr lang="ru-RU" sz="3600"/>
        </a:p>
      </dgm:t>
    </dgm:pt>
    <dgm:pt modelId="{89EE08D4-DEDB-4AB6-B8F7-5B6AFDF0FABB}">
      <dgm:prSet phldrT="[Текст]" custT="1"/>
      <dgm:spPr/>
      <dgm:t>
        <a:bodyPr/>
        <a:lstStyle/>
        <a:p>
          <a:r>
            <a:rPr lang="ru-RU" sz="3600" dirty="0" smtClean="0"/>
            <a:t>ДЕНЕЖНОЕ ВОЗНАГРАЖДЕНИЕ НЕ МОЖЕТ БЫТЬ В ЗАВИСИМОСТИ ОТ РЕЗУЛЬТАТОВ ОЦЕНКИ</a:t>
          </a:r>
          <a:endParaRPr lang="ru-RU" sz="3600" dirty="0"/>
        </a:p>
      </dgm:t>
    </dgm:pt>
    <dgm:pt modelId="{FE4E2F4C-7CE3-4A86-8F65-780FAC960F8B}" type="parTrans" cxnId="{852FEE3D-3277-4CFA-BDA0-E4D15E1E76BD}">
      <dgm:prSet/>
      <dgm:spPr/>
      <dgm:t>
        <a:bodyPr/>
        <a:lstStyle/>
        <a:p>
          <a:endParaRPr lang="ru-RU" sz="3600"/>
        </a:p>
      </dgm:t>
    </dgm:pt>
    <dgm:pt modelId="{158412D4-5D6D-48F9-8559-7D4983FBB1B1}" type="sibTrans" cxnId="{852FEE3D-3277-4CFA-BDA0-E4D15E1E76BD}">
      <dgm:prSet/>
      <dgm:spPr/>
      <dgm:t>
        <a:bodyPr/>
        <a:lstStyle/>
        <a:p>
          <a:endParaRPr lang="ru-RU" sz="3600"/>
        </a:p>
      </dgm:t>
    </dgm:pt>
    <dgm:pt modelId="{0C61914B-C2C8-4650-AFE9-3C412A4A7820}">
      <dgm:prSet phldrT="[Текст]" custT="1"/>
      <dgm:spPr>
        <a:noFill/>
      </dgm:spPr>
      <dgm:t>
        <a:bodyPr/>
        <a:lstStyle/>
        <a:p>
          <a:pPr algn="r"/>
          <a:r>
            <a:rPr lang="ru-RU" sz="3600" dirty="0" smtClean="0">
              <a:solidFill>
                <a:schemeClr val="tx2"/>
              </a:solidFill>
            </a:rPr>
            <a:t>ОГРАНИЧЕНИЕ КРУГА ЛИЦ, ПРОВОДЯЩИХ СПЕЦИАЛЬНУЮ ОЦЕНКУ УСЛОВИЙ ТРУДА</a:t>
          </a:r>
          <a:endParaRPr lang="ru-RU" sz="3600" dirty="0">
            <a:solidFill>
              <a:schemeClr val="tx2"/>
            </a:solidFill>
          </a:endParaRPr>
        </a:p>
      </dgm:t>
    </dgm:pt>
    <dgm:pt modelId="{110B52D4-432F-4C60-A4DB-BCCAA9488590}" type="parTrans" cxnId="{7B006A2B-2961-4B8D-A395-51E17B5C6FED}">
      <dgm:prSet/>
      <dgm:spPr/>
      <dgm:t>
        <a:bodyPr/>
        <a:lstStyle/>
        <a:p>
          <a:endParaRPr lang="ru-RU"/>
        </a:p>
      </dgm:t>
    </dgm:pt>
    <dgm:pt modelId="{B706F9D3-14F0-49B9-9E40-81428843B757}" type="sibTrans" cxnId="{7B006A2B-2961-4B8D-A395-51E17B5C6FED}">
      <dgm:prSet/>
      <dgm:spPr/>
      <dgm:t>
        <a:bodyPr/>
        <a:lstStyle/>
        <a:p>
          <a:endParaRPr lang="ru-RU"/>
        </a:p>
      </dgm:t>
    </dgm:pt>
    <dgm:pt modelId="{C25E4736-0402-4FAC-A33B-120109767F9D}" type="pres">
      <dgm:prSet presAssocID="{7660D27A-0518-4FA6-B295-334DEE5877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7138C1-2071-4119-88C8-0A3146100907}" type="pres">
      <dgm:prSet presAssocID="{A5F04E23-AA1C-40A2-8B45-55AB0FA3A243}" presName="parentText" presStyleLbl="node1" presStyleIdx="0" presStyleCnt="3" custScaleY="765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7A04B-EF8E-40C9-ADD0-1B8BBB2E3C92}" type="pres">
      <dgm:prSet presAssocID="{03342B86-7EF0-4349-9176-1CECD47E0F70}" presName="spacer" presStyleCnt="0"/>
      <dgm:spPr/>
    </dgm:pt>
    <dgm:pt modelId="{A95E24D9-ADF1-4264-AF32-75E52BE007A9}" type="pres">
      <dgm:prSet presAssocID="{0C61914B-C2C8-4650-AFE9-3C412A4A78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229F1-762D-4EE4-8F4A-4DD4277DFB20}" type="pres">
      <dgm:prSet presAssocID="{B706F9D3-14F0-49B9-9E40-81428843B757}" presName="spacer" presStyleCnt="0"/>
      <dgm:spPr/>
    </dgm:pt>
    <dgm:pt modelId="{386D37F6-A164-4CE3-ACA0-C16277461AAA}" type="pres">
      <dgm:prSet presAssocID="{89EE08D4-DEDB-4AB6-B8F7-5B6AFDF0FABB}" presName="parentText" presStyleLbl="node1" presStyleIdx="2" presStyleCnt="3" custScaleY="992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0B8C10-7A77-43C7-BFD3-F340C5534708}" type="presOf" srcId="{89EE08D4-DEDB-4AB6-B8F7-5B6AFDF0FABB}" destId="{386D37F6-A164-4CE3-ACA0-C16277461AAA}" srcOrd="0" destOrd="0" presId="urn:microsoft.com/office/officeart/2005/8/layout/vList2"/>
    <dgm:cxn modelId="{7B006A2B-2961-4B8D-A395-51E17B5C6FED}" srcId="{7660D27A-0518-4FA6-B295-334DEE5877A9}" destId="{0C61914B-C2C8-4650-AFE9-3C412A4A7820}" srcOrd="1" destOrd="0" parTransId="{110B52D4-432F-4C60-A4DB-BCCAA9488590}" sibTransId="{B706F9D3-14F0-49B9-9E40-81428843B757}"/>
    <dgm:cxn modelId="{852FEE3D-3277-4CFA-BDA0-E4D15E1E76BD}" srcId="{7660D27A-0518-4FA6-B295-334DEE5877A9}" destId="{89EE08D4-DEDB-4AB6-B8F7-5B6AFDF0FABB}" srcOrd="2" destOrd="0" parTransId="{FE4E2F4C-7CE3-4A86-8F65-780FAC960F8B}" sibTransId="{158412D4-5D6D-48F9-8559-7D4983FBB1B1}"/>
    <dgm:cxn modelId="{4C867AF8-8C8D-46E0-942F-907E9382692D}" type="presOf" srcId="{0C61914B-C2C8-4650-AFE9-3C412A4A7820}" destId="{A95E24D9-ADF1-4264-AF32-75E52BE007A9}" srcOrd="0" destOrd="0" presId="urn:microsoft.com/office/officeart/2005/8/layout/vList2"/>
    <dgm:cxn modelId="{74F75C6B-0F36-4F62-816F-6ED9D5806898}" type="presOf" srcId="{A5F04E23-AA1C-40A2-8B45-55AB0FA3A243}" destId="{ED7138C1-2071-4119-88C8-0A3146100907}" srcOrd="0" destOrd="0" presId="urn:microsoft.com/office/officeart/2005/8/layout/vList2"/>
    <dgm:cxn modelId="{33DB669E-CD81-467E-8CE4-BE8A3445C4BC}" type="presOf" srcId="{7660D27A-0518-4FA6-B295-334DEE5877A9}" destId="{C25E4736-0402-4FAC-A33B-120109767F9D}" srcOrd="0" destOrd="0" presId="urn:microsoft.com/office/officeart/2005/8/layout/vList2"/>
    <dgm:cxn modelId="{C2F4B025-0095-47CA-8682-E1F620D2B896}" srcId="{7660D27A-0518-4FA6-B295-334DEE5877A9}" destId="{A5F04E23-AA1C-40A2-8B45-55AB0FA3A243}" srcOrd="0" destOrd="0" parTransId="{7AF0DDA1-F650-4986-B2C5-FD13599C6F4F}" sibTransId="{03342B86-7EF0-4349-9176-1CECD47E0F70}"/>
    <dgm:cxn modelId="{17945DBE-FBE9-483D-B2C4-B6EADDCC565A}" type="presParOf" srcId="{C25E4736-0402-4FAC-A33B-120109767F9D}" destId="{ED7138C1-2071-4119-88C8-0A3146100907}" srcOrd="0" destOrd="0" presId="urn:microsoft.com/office/officeart/2005/8/layout/vList2"/>
    <dgm:cxn modelId="{A9092CDA-A771-4DAF-BACC-9873EB534D12}" type="presParOf" srcId="{C25E4736-0402-4FAC-A33B-120109767F9D}" destId="{31F7A04B-EF8E-40C9-ADD0-1B8BBB2E3C92}" srcOrd="1" destOrd="0" presId="urn:microsoft.com/office/officeart/2005/8/layout/vList2"/>
    <dgm:cxn modelId="{93691369-9A82-4173-8E03-3348F20F7652}" type="presParOf" srcId="{C25E4736-0402-4FAC-A33B-120109767F9D}" destId="{A95E24D9-ADF1-4264-AF32-75E52BE007A9}" srcOrd="2" destOrd="0" presId="urn:microsoft.com/office/officeart/2005/8/layout/vList2"/>
    <dgm:cxn modelId="{7E2663F0-DDAB-48AC-A06A-73061170245D}" type="presParOf" srcId="{C25E4736-0402-4FAC-A33B-120109767F9D}" destId="{EAF229F1-762D-4EE4-8F4A-4DD4277DFB20}" srcOrd="3" destOrd="0" presId="urn:microsoft.com/office/officeart/2005/8/layout/vList2"/>
    <dgm:cxn modelId="{7BF36F79-5822-4C46-A402-F8F944DB4877}" type="presParOf" srcId="{C25E4736-0402-4FAC-A33B-120109767F9D}" destId="{386D37F6-A164-4CE3-ACA0-C16277461AA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C97CE7-3CED-4116-AC71-18D037A9DA36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9C6EF08-670D-4CD9-B10F-BB0A7ED6CFA2}">
      <dgm:prSet phldrT="[Текст]"/>
      <dgm:spPr/>
      <dgm:t>
        <a:bodyPr/>
        <a:lstStyle/>
        <a:p>
          <a:r>
            <a:rPr lang="ru-RU" dirty="0" smtClean="0"/>
            <a:t>Эксперт</a:t>
          </a:r>
          <a:endParaRPr lang="ru-RU" dirty="0"/>
        </a:p>
      </dgm:t>
    </dgm:pt>
    <dgm:pt modelId="{B39A6341-7BF7-4A1F-A0DC-CD22C9B44F94}" type="parTrans" cxnId="{944D12B6-246E-4DA5-84DE-2F2AA264551C}">
      <dgm:prSet/>
      <dgm:spPr/>
      <dgm:t>
        <a:bodyPr/>
        <a:lstStyle/>
        <a:p>
          <a:endParaRPr lang="ru-RU"/>
        </a:p>
      </dgm:t>
    </dgm:pt>
    <dgm:pt modelId="{A735CCB0-E19E-48E7-8D0D-A2F5FE7FEBB7}" type="sibTrans" cxnId="{944D12B6-246E-4DA5-84DE-2F2AA264551C}">
      <dgm:prSet/>
      <dgm:spPr/>
      <dgm:t>
        <a:bodyPr/>
        <a:lstStyle/>
        <a:p>
          <a:endParaRPr lang="ru-RU"/>
        </a:p>
      </dgm:t>
    </dgm:pt>
    <dgm:pt modelId="{F1A0CC3B-2411-4A12-A9CD-BCBAD1648F50}">
      <dgm:prSet phldrT="[Текст]" custT="1"/>
      <dgm:spPr/>
      <dgm:t>
        <a:bodyPr/>
        <a:lstStyle/>
        <a:p>
          <a:r>
            <a:rPr lang="ru-RU" sz="3000" dirty="0" smtClean="0"/>
            <a:t>штраф до 50 тыс. рублей</a:t>
          </a:r>
          <a:endParaRPr lang="ru-RU" sz="3000" dirty="0"/>
        </a:p>
      </dgm:t>
    </dgm:pt>
    <dgm:pt modelId="{1B7D572F-7652-4602-9AEE-BAF095314A79}" type="parTrans" cxnId="{0F1EC9EC-6080-457C-BE1C-0D83BB4FC445}">
      <dgm:prSet/>
      <dgm:spPr/>
      <dgm:t>
        <a:bodyPr/>
        <a:lstStyle/>
        <a:p>
          <a:endParaRPr lang="ru-RU"/>
        </a:p>
      </dgm:t>
    </dgm:pt>
    <dgm:pt modelId="{E589E56D-970F-49F4-88E7-11A6CA0A7934}" type="sibTrans" cxnId="{0F1EC9EC-6080-457C-BE1C-0D83BB4FC445}">
      <dgm:prSet/>
      <dgm:spPr/>
      <dgm:t>
        <a:bodyPr/>
        <a:lstStyle/>
        <a:p>
          <a:endParaRPr lang="ru-RU"/>
        </a:p>
      </dgm:t>
    </dgm:pt>
    <dgm:pt modelId="{4997CF70-4E5A-415F-9286-A54A41584125}">
      <dgm:prSet phldrT="[Текст]" custT="1"/>
      <dgm:spPr/>
      <dgm:t>
        <a:bodyPr/>
        <a:lstStyle/>
        <a:p>
          <a:r>
            <a:rPr lang="ru-RU" sz="3000" dirty="0" smtClean="0"/>
            <a:t>дисквалификация </a:t>
          </a:r>
          <a:br>
            <a:rPr lang="ru-RU" sz="3000" dirty="0" smtClean="0"/>
          </a:br>
          <a:r>
            <a:rPr lang="ru-RU" sz="3000" dirty="0" smtClean="0"/>
            <a:t>до 3 лет</a:t>
          </a:r>
          <a:endParaRPr lang="ru-RU" sz="3000" dirty="0"/>
        </a:p>
      </dgm:t>
    </dgm:pt>
    <dgm:pt modelId="{F3DB9152-F425-4489-9A3D-E12B4300FF13}" type="parTrans" cxnId="{AECCE582-5C42-4AF0-BB8B-90491DD93751}">
      <dgm:prSet/>
      <dgm:spPr/>
      <dgm:t>
        <a:bodyPr/>
        <a:lstStyle/>
        <a:p>
          <a:endParaRPr lang="ru-RU"/>
        </a:p>
      </dgm:t>
    </dgm:pt>
    <dgm:pt modelId="{75DBE6B6-6D7B-48DE-8187-5E6FA0244936}" type="sibTrans" cxnId="{AECCE582-5C42-4AF0-BB8B-90491DD93751}">
      <dgm:prSet/>
      <dgm:spPr/>
      <dgm:t>
        <a:bodyPr/>
        <a:lstStyle/>
        <a:p>
          <a:endParaRPr lang="ru-RU"/>
        </a:p>
      </dgm:t>
    </dgm:pt>
    <dgm:pt modelId="{560440EA-43C2-4100-93ED-77C4E22F2290}">
      <dgm:prSet phldrT="[Текст]"/>
      <dgm:spPr/>
      <dgm:t>
        <a:bodyPr/>
        <a:lstStyle/>
        <a:p>
          <a:r>
            <a:rPr lang="ru-RU" dirty="0" smtClean="0"/>
            <a:t>Организация</a:t>
          </a:r>
          <a:endParaRPr lang="ru-RU" dirty="0"/>
        </a:p>
      </dgm:t>
    </dgm:pt>
    <dgm:pt modelId="{581AF453-31BB-4C03-8D91-FDBB4CC8A723}" type="parTrans" cxnId="{20545B5B-9AB6-4A17-9A39-7C91E06ADF29}">
      <dgm:prSet/>
      <dgm:spPr/>
      <dgm:t>
        <a:bodyPr/>
        <a:lstStyle/>
        <a:p>
          <a:endParaRPr lang="ru-RU"/>
        </a:p>
      </dgm:t>
    </dgm:pt>
    <dgm:pt modelId="{E9D6EF61-A32F-4ACC-8A53-E14CE1129FC0}" type="sibTrans" cxnId="{20545B5B-9AB6-4A17-9A39-7C91E06ADF29}">
      <dgm:prSet/>
      <dgm:spPr/>
      <dgm:t>
        <a:bodyPr/>
        <a:lstStyle/>
        <a:p>
          <a:endParaRPr lang="ru-RU"/>
        </a:p>
      </dgm:t>
    </dgm:pt>
    <dgm:pt modelId="{8DDD79E6-ADFF-43FB-97CA-8CAFF54FE55B}">
      <dgm:prSet phldrT="[Текст]" custT="1"/>
      <dgm:spPr/>
      <dgm:t>
        <a:bodyPr/>
        <a:lstStyle/>
        <a:p>
          <a:r>
            <a:rPr lang="ru-RU" sz="2700" dirty="0" smtClean="0"/>
            <a:t>штраф до </a:t>
          </a:r>
          <a:r>
            <a:rPr lang="ru-RU" sz="2700" dirty="0" smtClean="0"/>
            <a:t>200 тыс</a:t>
          </a:r>
          <a:r>
            <a:rPr lang="ru-RU" sz="2700" dirty="0" smtClean="0"/>
            <a:t>. рублей</a:t>
          </a:r>
          <a:endParaRPr lang="ru-RU" sz="2700" dirty="0"/>
        </a:p>
      </dgm:t>
    </dgm:pt>
    <dgm:pt modelId="{B30EE163-24F3-4A9C-BEBC-7592AA4A6C4E}" type="parTrans" cxnId="{19ACC742-BAA2-4E55-B02D-CFE162FD6DBF}">
      <dgm:prSet/>
      <dgm:spPr/>
      <dgm:t>
        <a:bodyPr/>
        <a:lstStyle/>
        <a:p>
          <a:endParaRPr lang="ru-RU"/>
        </a:p>
      </dgm:t>
    </dgm:pt>
    <dgm:pt modelId="{4E51C0B6-9664-43BD-A578-B13000F360F2}" type="sibTrans" cxnId="{19ACC742-BAA2-4E55-B02D-CFE162FD6DBF}">
      <dgm:prSet/>
      <dgm:spPr/>
      <dgm:t>
        <a:bodyPr/>
        <a:lstStyle/>
        <a:p>
          <a:endParaRPr lang="ru-RU"/>
        </a:p>
      </dgm:t>
    </dgm:pt>
    <dgm:pt modelId="{E9ED0737-BFE4-4783-9ECA-18A8AB77104F}">
      <dgm:prSet phldrT="[Текст]" custT="1"/>
      <dgm:spPr/>
      <dgm:t>
        <a:bodyPr/>
        <a:lstStyle/>
        <a:p>
          <a:r>
            <a:rPr lang="ru-RU" sz="2700" dirty="0" smtClean="0"/>
            <a:t>приостановление деятельности до 90 суток</a:t>
          </a:r>
          <a:endParaRPr lang="ru-RU" sz="2700" dirty="0"/>
        </a:p>
      </dgm:t>
    </dgm:pt>
    <dgm:pt modelId="{BC9C9B2B-384D-4410-81B4-D95AA7A9CDEF}" type="parTrans" cxnId="{1D5E73E5-1A49-481A-ACBE-81E164883C32}">
      <dgm:prSet/>
      <dgm:spPr/>
      <dgm:t>
        <a:bodyPr/>
        <a:lstStyle/>
        <a:p>
          <a:endParaRPr lang="ru-RU"/>
        </a:p>
      </dgm:t>
    </dgm:pt>
    <dgm:pt modelId="{76B5AB00-457F-4DA6-B6D2-45BC2F29349D}" type="sibTrans" cxnId="{1D5E73E5-1A49-481A-ACBE-81E164883C32}">
      <dgm:prSet/>
      <dgm:spPr/>
      <dgm:t>
        <a:bodyPr/>
        <a:lstStyle/>
        <a:p>
          <a:endParaRPr lang="ru-RU"/>
        </a:p>
      </dgm:t>
    </dgm:pt>
    <dgm:pt modelId="{8284A6F4-2410-44A6-A184-BC8ADBDFF79B}">
      <dgm:prSet phldrT="[Текст]" custT="1"/>
      <dgm:spPr/>
      <dgm:t>
        <a:bodyPr/>
        <a:lstStyle/>
        <a:p>
          <a:r>
            <a:rPr lang="ru-RU" sz="3000" dirty="0" smtClean="0"/>
            <a:t>данные в Минтруд</a:t>
          </a:r>
          <a:endParaRPr lang="ru-RU" sz="3000" dirty="0"/>
        </a:p>
      </dgm:t>
    </dgm:pt>
    <dgm:pt modelId="{40C37666-8948-40EC-A00D-F745502ADFA3}" type="parTrans" cxnId="{E28063E8-42D0-4690-8209-6CFEF4F50DCA}">
      <dgm:prSet/>
      <dgm:spPr/>
      <dgm:t>
        <a:bodyPr/>
        <a:lstStyle/>
        <a:p>
          <a:endParaRPr lang="ru-RU"/>
        </a:p>
      </dgm:t>
    </dgm:pt>
    <dgm:pt modelId="{01AE2475-0B9C-43AD-B4E0-ECE40D6F9252}" type="sibTrans" cxnId="{E28063E8-42D0-4690-8209-6CFEF4F50DCA}">
      <dgm:prSet/>
      <dgm:spPr/>
      <dgm:t>
        <a:bodyPr/>
        <a:lstStyle/>
        <a:p>
          <a:endParaRPr lang="ru-RU"/>
        </a:p>
      </dgm:t>
    </dgm:pt>
    <dgm:pt modelId="{FC133E51-8211-4DF0-B491-87400C9E57B0}">
      <dgm:prSet phldrT="[Текст]" custT="1"/>
      <dgm:spPr/>
      <dgm:t>
        <a:bodyPr/>
        <a:lstStyle/>
        <a:p>
          <a:r>
            <a:rPr lang="ru-RU" sz="2700" dirty="0" smtClean="0"/>
            <a:t>данные в Росакредитацию</a:t>
          </a:r>
          <a:endParaRPr lang="ru-RU" sz="2700" dirty="0"/>
        </a:p>
      </dgm:t>
    </dgm:pt>
    <dgm:pt modelId="{5D9DD00B-4A3A-470B-B209-6BEB7349E286}" type="parTrans" cxnId="{A63FB2A7-344E-4758-8C83-F60F72F34ED2}">
      <dgm:prSet/>
      <dgm:spPr/>
      <dgm:t>
        <a:bodyPr/>
        <a:lstStyle/>
        <a:p>
          <a:endParaRPr lang="ru-RU"/>
        </a:p>
      </dgm:t>
    </dgm:pt>
    <dgm:pt modelId="{F23C695A-08D4-4F84-97EA-3D0C41D627F7}" type="sibTrans" cxnId="{A63FB2A7-344E-4758-8C83-F60F72F34ED2}">
      <dgm:prSet/>
      <dgm:spPr/>
      <dgm:t>
        <a:bodyPr/>
        <a:lstStyle/>
        <a:p>
          <a:endParaRPr lang="ru-RU"/>
        </a:p>
      </dgm:t>
    </dgm:pt>
    <dgm:pt modelId="{4E25DF32-2D5D-46D4-AA4E-3F8475CF432F}" type="pres">
      <dgm:prSet presAssocID="{98C97CE7-3CED-4116-AC71-18D037A9DA3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9031A4-C757-49D8-B1D7-A690CC3BE6EB}" type="pres">
      <dgm:prSet presAssocID="{99C6EF08-670D-4CD9-B10F-BB0A7ED6CFA2}" presName="linNode" presStyleCnt="0"/>
      <dgm:spPr/>
    </dgm:pt>
    <dgm:pt modelId="{B151A060-ACD3-4DB9-B0E1-5CAA08765DDD}" type="pres">
      <dgm:prSet presAssocID="{99C6EF08-670D-4CD9-B10F-BB0A7ED6CFA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6405C-7B62-4587-A0A0-0903423D3203}" type="pres">
      <dgm:prSet presAssocID="{99C6EF08-670D-4CD9-B10F-BB0A7ED6CFA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58FA9-C911-4A46-A9BB-FE2C3D59BFA5}" type="pres">
      <dgm:prSet presAssocID="{A735CCB0-E19E-48E7-8D0D-A2F5FE7FEBB7}" presName="spacing" presStyleCnt="0"/>
      <dgm:spPr/>
    </dgm:pt>
    <dgm:pt modelId="{CB50D309-6999-41E0-9E47-20D56749845F}" type="pres">
      <dgm:prSet presAssocID="{560440EA-43C2-4100-93ED-77C4E22F2290}" presName="linNode" presStyleCnt="0"/>
      <dgm:spPr/>
    </dgm:pt>
    <dgm:pt modelId="{9C31BDD0-190E-4A82-A6F0-3BCB7E84BD25}" type="pres">
      <dgm:prSet presAssocID="{560440EA-43C2-4100-93ED-77C4E22F229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C96FE-B676-44C4-BF50-621CD1AE5251}" type="pres">
      <dgm:prSet presAssocID="{560440EA-43C2-4100-93ED-77C4E22F229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FB2A7-344E-4758-8C83-F60F72F34ED2}" srcId="{560440EA-43C2-4100-93ED-77C4E22F2290}" destId="{FC133E51-8211-4DF0-B491-87400C9E57B0}" srcOrd="2" destOrd="0" parTransId="{5D9DD00B-4A3A-470B-B209-6BEB7349E286}" sibTransId="{F23C695A-08D4-4F84-97EA-3D0C41D627F7}"/>
    <dgm:cxn modelId="{1928DAC5-C569-480B-91F4-8DF87B147F5D}" type="presOf" srcId="{8284A6F4-2410-44A6-A184-BC8ADBDFF79B}" destId="{5336405C-7B62-4587-A0A0-0903423D3203}" srcOrd="0" destOrd="2" presId="urn:microsoft.com/office/officeart/2005/8/layout/vList6"/>
    <dgm:cxn modelId="{D06A1E68-8BBA-4502-B4DC-9B943450B889}" type="presOf" srcId="{560440EA-43C2-4100-93ED-77C4E22F2290}" destId="{9C31BDD0-190E-4A82-A6F0-3BCB7E84BD25}" srcOrd="0" destOrd="0" presId="urn:microsoft.com/office/officeart/2005/8/layout/vList6"/>
    <dgm:cxn modelId="{944D12B6-246E-4DA5-84DE-2F2AA264551C}" srcId="{98C97CE7-3CED-4116-AC71-18D037A9DA36}" destId="{99C6EF08-670D-4CD9-B10F-BB0A7ED6CFA2}" srcOrd="0" destOrd="0" parTransId="{B39A6341-7BF7-4A1F-A0DC-CD22C9B44F94}" sibTransId="{A735CCB0-E19E-48E7-8D0D-A2F5FE7FEBB7}"/>
    <dgm:cxn modelId="{37CAF9E7-B2BC-4387-B4BA-3CA6699C2869}" type="presOf" srcId="{99C6EF08-670D-4CD9-B10F-BB0A7ED6CFA2}" destId="{B151A060-ACD3-4DB9-B0E1-5CAA08765DDD}" srcOrd="0" destOrd="0" presId="urn:microsoft.com/office/officeart/2005/8/layout/vList6"/>
    <dgm:cxn modelId="{2491B918-7954-462F-920B-41B1A3676444}" type="presOf" srcId="{98C97CE7-3CED-4116-AC71-18D037A9DA36}" destId="{4E25DF32-2D5D-46D4-AA4E-3F8475CF432F}" srcOrd="0" destOrd="0" presId="urn:microsoft.com/office/officeart/2005/8/layout/vList6"/>
    <dgm:cxn modelId="{20545B5B-9AB6-4A17-9A39-7C91E06ADF29}" srcId="{98C97CE7-3CED-4116-AC71-18D037A9DA36}" destId="{560440EA-43C2-4100-93ED-77C4E22F2290}" srcOrd="1" destOrd="0" parTransId="{581AF453-31BB-4C03-8D91-FDBB4CC8A723}" sibTransId="{E9D6EF61-A32F-4ACC-8A53-E14CE1129FC0}"/>
    <dgm:cxn modelId="{2B93D67D-C3DE-4C1F-B8FB-712CA72A630A}" type="presOf" srcId="{8DDD79E6-ADFF-43FB-97CA-8CAFF54FE55B}" destId="{E43C96FE-B676-44C4-BF50-621CD1AE5251}" srcOrd="0" destOrd="0" presId="urn:microsoft.com/office/officeart/2005/8/layout/vList6"/>
    <dgm:cxn modelId="{E28063E8-42D0-4690-8209-6CFEF4F50DCA}" srcId="{99C6EF08-670D-4CD9-B10F-BB0A7ED6CFA2}" destId="{8284A6F4-2410-44A6-A184-BC8ADBDFF79B}" srcOrd="2" destOrd="0" parTransId="{40C37666-8948-40EC-A00D-F745502ADFA3}" sibTransId="{01AE2475-0B9C-43AD-B4E0-ECE40D6F9252}"/>
    <dgm:cxn modelId="{19ACC742-BAA2-4E55-B02D-CFE162FD6DBF}" srcId="{560440EA-43C2-4100-93ED-77C4E22F2290}" destId="{8DDD79E6-ADFF-43FB-97CA-8CAFF54FE55B}" srcOrd="0" destOrd="0" parTransId="{B30EE163-24F3-4A9C-BEBC-7592AA4A6C4E}" sibTransId="{4E51C0B6-9664-43BD-A578-B13000F360F2}"/>
    <dgm:cxn modelId="{AECCE582-5C42-4AF0-BB8B-90491DD93751}" srcId="{99C6EF08-670D-4CD9-B10F-BB0A7ED6CFA2}" destId="{4997CF70-4E5A-415F-9286-A54A41584125}" srcOrd="1" destOrd="0" parTransId="{F3DB9152-F425-4489-9A3D-E12B4300FF13}" sibTransId="{75DBE6B6-6D7B-48DE-8187-5E6FA0244936}"/>
    <dgm:cxn modelId="{6C13BA77-57A4-48FD-B0EA-F7D8BB97CAE9}" type="presOf" srcId="{4997CF70-4E5A-415F-9286-A54A41584125}" destId="{5336405C-7B62-4587-A0A0-0903423D3203}" srcOrd="0" destOrd="1" presId="urn:microsoft.com/office/officeart/2005/8/layout/vList6"/>
    <dgm:cxn modelId="{634A19A9-994B-4568-9A55-FBDE0BF2D66E}" type="presOf" srcId="{E9ED0737-BFE4-4783-9ECA-18A8AB77104F}" destId="{E43C96FE-B676-44C4-BF50-621CD1AE5251}" srcOrd="0" destOrd="1" presId="urn:microsoft.com/office/officeart/2005/8/layout/vList6"/>
    <dgm:cxn modelId="{1D5E73E5-1A49-481A-ACBE-81E164883C32}" srcId="{560440EA-43C2-4100-93ED-77C4E22F2290}" destId="{E9ED0737-BFE4-4783-9ECA-18A8AB77104F}" srcOrd="1" destOrd="0" parTransId="{BC9C9B2B-384D-4410-81B4-D95AA7A9CDEF}" sibTransId="{76B5AB00-457F-4DA6-B6D2-45BC2F29349D}"/>
    <dgm:cxn modelId="{0F1EC9EC-6080-457C-BE1C-0D83BB4FC445}" srcId="{99C6EF08-670D-4CD9-B10F-BB0A7ED6CFA2}" destId="{F1A0CC3B-2411-4A12-A9CD-BCBAD1648F50}" srcOrd="0" destOrd="0" parTransId="{1B7D572F-7652-4602-9AEE-BAF095314A79}" sibTransId="{E589E56D-970F-49F4-88E7-11A6CA0A7934}"/>
    <dgm:cxn modelId="{E4A11F03-14B6-4DED-8FDA-FEC99674BCF8}" type="presOf" srcId="{FC133E51-8211-4DF0-B491-87400C9E57B0}" destId="{E43C96FE-B676-44C4-BF50-621CD1AE5251}" srcOrd="0" destOrd="2" presId="urn:microsoft.com/office/officeart/2005/8/layout/vList6"/>
    <dgm:cxn modelId="{477C9C82-6CA2-477B-B4BC-B0BBB2654D7B}" type="presOf" srcId="{F1A0CC3B-2411-4A12-A9CD-BCBAD1648F50}" destId="{5336405C-7B62-4587-A0A0-0903423D3203}" srcOrd="0" destOrd="0" presId="urn:microsoft.com/office/officeart/2005/8/layout/vList6"/>
    <dgm:cxn modelId="{42A0C03F-D8A2-4395-813F-09CDC0BC5F35}" type="presParOf" srcId="{4E25DF32-2D5D-46D4-AA4E-3F8475CF432F}" destId="{FE9031A4-C757-49D8-B1D7-A690CC3BE6EB}" srcOrd="0" destOrd="0" presId="urn:microsoft.com/office/officeart/2005/8/layout/vList6"/>
    <dgm:cxn modelId="{3B60F50F-FBE3-450F-8E6D-702A5B5086FA}" type="presParOf" srcId="{FE9031A4-C757-49D8-B1D7-A690CC3BE6EB}" destId="{B151A060-ACD3-4DB9-B0E1-5CAA08765DDD}" srcOrd="0" destOrd="0" presId="urn:microsoft.com/office/officeart/2005/8/layout/vList6"/>
    <dgm:cxn modelId="{7CCFFC33-3ACA-4B73-8138-01B51634AC13}" type="presParOf" srcId="{FE9031A4-C757-49D8-B1D7-A690CC3BE6EB}" destId="{5336405C-7B62-4587-A0A0-0903423D3203}" srcOrd="1" destOrd="0" presId="urn:microsoft.com/office/officeart/2005/8/layout/vList6"/>
    <dgm:cxn modelId="{42A2E7D9-8B6B-4608-B1F6-71E0B7BC439E}" type="presParOf" srcId="{4E25DF32-2D5D-46D4-AA4E-3F8475CF432F}" destId="{7F058FA9-C911-4A46-A9BB-FE2C3D59BFA5}" srcOrd="1" destOrd="0" presId="urn:microsoft.com/office/officeart/2005/8/layout/vList6"/>
    <dgm:cxn modelId="{F3867097-9820-4E14-B3EF-A4266E5161C4}" type="presParOf" srcId="{4E25DF32-2D5D-46D4-AA4E-3F8475CF432F}" destId="{CB50D309-6999-41E0-9E47-20D56749845F}" srcOrd="2" destOrd="0" presId="urn:microsoft.com/office/officeart/2005/8/layout/vList6"/>
    <dgm:cxn modelId="{EB8A0423-9B36-4498-9182-72D636BF3293}" type="presParOf" srcId="{CB50D309-6999-41E0-9E47-20D56749845F}" destId="{9C31BDD0-190E-4A82-A6F0-3BCB7E84BD25}" srcOrd="0" destOrd="0" presId="urn:microsoft.com/office/officeart/2005/8/layout/vList6"/>
    <dgm:cxn modelId="{E8DA7AD4-C164-4A28-8470-760CA55773DE}" type="presParOf" srcId="{CB50D309-6999-41E0-9E47-20D56749845F}" destId="{E43C96FE-B676-44C4-BF50-621CD1AE52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DCB581-17C3-4E2C-8D3E-617620A2C456}">
      <dsp:nvSpPr>
        <dsp:cNvPr id="0" name=""/>
        <dsp:cNvSpPr/>
      </dsp:nvSpPr>
      <dsp:spPr>
        <a:xfrm rot="5400000">
          <a:off x="-261844" y="264612"/>
          <a:ext cx="1745629" cy="1221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>
            <a:solidFill>
              <a:schemeClr val="tx2"/>
            </a:solidFill>
          </a:endParaRPr>
        </a:p>
      </dsp:txBody>
      <dsp:txXfrm rot="5400000">
        <a:off x="-261844" y="264612"/>
        <a:ext cx="1745629" cy="1221940"/>
      </dsp:txXfrm>
    </dsp:sp>
    <dsp:sp modelId="{9190A4C5-463C-4FAD-8AF9-06DB0AE4C455}">
      <dsp:nvSpPr>
        <dsp:cNvPr id="0" name=""/>
        <dsp:cNvSpPr/>
      </dsp:nvSpPr>
      <dsp:spPr>
        <a:xfrm rot="5400000">
          <a:off x="4436128" y="-3211420"/>
          <a:ext cx="1134658" cy="75630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solidFill>
                <a:schemeClr val="tx2"/>
              </a:solidFill>
            </a:rPr>
            <a:t>в штате не менее 5 экспертов, в том числе один врач – гигиенист, аттестуемых Минтрудом России</a:t>
          </a:r>
          <a:endParaRPr lang="ru-RU" sz="2600" kern="1200" dirty="0">
            <a:solidFill>
              <a:schemeClr val="tx2"/>
            </a:solidFill>
          </a:endParaRPr>
        </a:p>
      </dsp:txBody>
      <dsp:txXfrm rot="5400000">
        <a:off x="4436128" y="-3211420"/>
        <a:ext cx="1134658" cy="7563035"/>
      </dsp:txXfrm>
    </dsp:sp>
    <dsp:sp modelId="{C1AA7883-7D41-403C-B916-3A7FCB19FC44}">
      <dsp:nvSpPr>
        <dsp:cNvPr id="0" name=""/>
        <dsp:cNvSpPr/>
      </dsp:nvSpPr>
      <dsp:spPr>
        <a:xfrm rot="5400000">
          <a:off x="-261844" y="1817731"/>
          <a:ext cx="1745629" cy="1221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>
            <a:solidFill>
              <a:schemeClr val="tx2"/>
            </a:solidFill>
          </a:endParaRPr>
        </a:p>
      </dsp:txBody>
      <dsp:txXfrm rot="5400000">
        <a:off x="-261844" y="1817731"/>
        <a:ext cx="1745629" cy="1221940"/>
      </dsp:txXfrm>
    </dsp:sp>
    <dsp:sp modelId="{33ACEBC4-1BC7-4E65-8EE4-F1F908C736AD}">
      <dsp:nvSpPr>
        <dsp:cNvPr id="0" name=""/>
        <dsp:cNvSpPr/>
      </dsp:nvSpPr>
      <dsp:spPr>
        <a:xfrm rot="5400000">
          <a:off x="4436128" y="-1658301"/>
          <a:ext cx="1134658" cy="75630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solidFill>
                <a:schemeClr val="tx2"/>
              </a:solidFill>
            </a:rPr>
            <a:t>страхование ответственности</a:t>
          </a:r>
          <a:endParaRPr lang="ru-RU" sz="2600" kern="1200" dirty="0">
            <a:solidFill>
              <a:schemeClr val="tx2"/>
            </a:solidFill>
          </a:endParaRPr>
        </a:p>
      </dsp:txBody>
      <dsp:txXfrm rot="5400000">
        <a:off x="4436128" y="-1658301"/>
        <a:ext cx="1134658" cy="7563035"/>
      </dsp:txXfrm>
    </dsp:sp>
    <dsp:sp modelId="{D8954B93-D172-4286-A102-FE26401302EE}">
      <dsp:nvSpPr>
        <dsp:cNvPr id="0" name=""/>
        <dsp:cNvSpPr/>
      </dsp:nvSpPr>
      <dsp:spPr>
        <a:xfrm rot="5400000">
          <a:off x="-261844" y="3370850"/>
          <a:ext cx="1745629" cy="1221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>
            <a:solidFill>
              <a:schemeClr val="tx2"/>
            </a:solidFill>
          </a:endParaRPr>
        </a:p>
      </dsp:txBody>
      <dsp:txXfrm rot="5400000">
        <a:off x="-261844" y="3370850"/>
        <a:ext cx="1745629" cy="1221940"/>
      </dsp:txXfrm>
    </dsp:sp>
    <dsp:sp modelId="{E3FC02FD-6520-4EA1-80D7-5825FE6ECCEA}">
      <dsp:nvSpPr>
        <dsp:cNvPr id="0" name=""/>
        <dsp:cNvSpPr/>
      </dsp:nvSpPr>
      <dsp:spPr>
        <a:xfrm rot="5400000">
          <a:off x="4436128" y="-105182"/>
          <a:ext cx="1134658" cy="75630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solidFill>
                <a:schemeClr val="tx2"/>
              </a:solidFill>
            </a:rPr>
            <a:t>испытательная лаборатория (центр), аккредитуемая Росаккредитацией </a:t>
          </a:r>
          <a:endParaRPr lang="ru-RU" sz="2600" kern="1200" dirty="0">
            <a:solidFill>
              <a:schemeClr val="tx2"/>
            </a:solidFill>
          </a:endParaRPr>
        </a:p>
      </dsp:txBody>
      <dsp:txXfrm rot="5400000">
        <a:off x="4436128" y="-105182"/>
        <a:ext cx="1134658" cy="75630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775615-B2F1-4469-8608-BFAEC9312E7A}">
      <dsp:nvSpPr>
        <dsp:cNvPr id="0" name=""/>
        <dsp:cNvSpPr/>
      </dsp:nvSpPr>
      <dsp:spPr>
        <a:xfrm>
          <a:off x="2973320" y="4655"/>
          <a:ext cx="2571291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высшее образование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2973320" y="4655"/>
        <a:ext cx="2571291" cy="1167993"/>
      </dsp:txXfrm>
    </dsp:sp>
    <dsp:sp modelId="{226A3F3F-6B5F-484D-98A2-571D8985D6F4}">
      <dsp:nvSpPr>
        <dsp:cNvPr id="0" name=""/>
        <dsp:cNvSpPr/>
      </dsp:nvSpPr>
      <dsp:spPr>
        <a:xfrm>
          <a:off x="2528977" y="872576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3242421" y="185143"/>
              </a:moveTo>
              <a:arcTo wR="2331835" hR="2331835" stAng="17579145" swAng="10885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CF2A4-7F86-4674-86C5-09215A831F57}">
      <dsp:nvSpPr>
        <dsp:cNvPr id="0" name=""/>
        <dsp:cNvSpPr/>
      </dsp:nvSpPr>
      <dsp:spPr>
        <a:xfrm>
          <a:off x="4837421" y="1615926"/>
          <a:ext cx="3947547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дополнительное образование в области специальной оценки условий труда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4837421" y="1615926"/>
        <a:ext cx="3947547" cy="1167993"/>
      </dsp:txXfrm>
    </dsp:sp>
    <dsp:sp modelId="{130F02BA-C28D-4759-81D0-1E56D42F341C}">
      <dsp:nvSpPr>
        <dsp:cNvPr id="0" name=""/>
        <dsp:cNvSpPr/>
      </dsp:nvSpPr>
      <dsp:spPr>
        <a:xfrm>
          <a:off x="2247889" y="313607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4636814" y="2684716"/>
              </a:moveTo>
              <a:arcTo wR="2331835" hR="2331835" stAng="522248" swAng="9684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3A7FD-080B-4E63-A334-5638AC0D9CAF}">
      <dsp:nvSpPr>
        <dsp:cNvPr id="0" name=""/>
        <dsp:cNvSpPr/>
      </dsp:nvSpPr>
      <dsp:spPr>
        <a:xfrm>
          <a:off x="4850471" y="3816448"/>
          <a:ext cx="2854395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опыт работы в области оценки условий труда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4850471" y="3816448"/>
        <a:ext cx="2854395" cy="1167993"/>
      </dsp:txXfrm>
    </dsp:sp>
    <dsp:sp modelId="{2D342CBD-CCAC-480B-8669-3919A49BEA6B}">
      <dsp:nvSpPr>
        <dsp:cNvPr id="0" name=""/>
        <dsp:cNvSpPr/>
      </dsp:nvSpPr>
      <dsp:spPr>
        <a:xfrm>
          <a:off x="1947017" y="785026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3228175" y="4484514"/>
              </a:moveTo>
              <a:arcTo wR="2331835" hR="2331835" stAng="4043638" swAng="28844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E91F5-4704-4AE0-8692-EC0B738D6BB0}">
      <dsp:nvSpPr>
        <dsp:cNvPr id="0" name=""/>
        <dsp:cNvSpPr/>
      </dsp:nvSpPr>
      <dsp:spPr>
        <a:xfrm>
          <a:off x="1080117" y="3744415"/>
          <a:ext cx="2288206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сертификат эксперта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1080117" y="3744415"/>
        <a:ext cx="2288206" cy="1167993"/>
      </dsp:txXfrm>
    </dsp:sp>
    <dsp:sp modelId="{BF537CD3-D20F-4C5B-9881-8D52078EE8A5}">
      <dsp:nvSpPr>
        <dsp:cNvPr id="0" name=""/>
        <dsp:cNvSpPr/>
      </dsp:nvSpPr>
      <dsp:spPr>
        <a:xfrm>
          <a:off x="1599138" y="222284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231134" y="3344016"/>
              </a:moveTo>
              <a:arcTo wR="2331835" hR="2331835" stAng="9256430" swAng="9061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68650-8B41-4691-B2F0-20A03924F9C1}">
      <dsp:nvSpPr>
        <dsp:cNvPr id="0" name=""/>
        <dsp:cNvSpPr/>
      </dsp:nvSpPr>
      <dsp:spPr>
        <a:xfrm>
          <a:off x="72015" y="1615926"/>
          <a:ext cx="3269446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медицинское образование (для не менее чем одного эксперта)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72015" y="1615926"/>
        <a:ext cx="3269446" cy="1167993"/>
      </dsp:txXfrm>
    </dsp:sp>
    <dsp:sp modelId="{35418CA5-534F-4F28-A132-582DC5EEB7FB}">
      <dsp:nvSpPr>
        <dsp:cNvPr id="0" name=""/>
        <dsp:cNvSpPr/>
      </dsp:nvSpPr>
      <dsp:spPr>
        <a:xfrm>
          <a:off x="1325285" y="872576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798092" y="575393"/>
              </a:moveTo>
              <a:arcTo wR="2331835" hR="2331835" stAng="13732333" swAng="10885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667F76-A1F4-49D6-8180-E0F83193815E}">
      <dsp:nvSpPr>
        <dsp:cNvPr id="0" name=""/>
        <dsp:cNvSpPr/>
      </dsp:nvSpPr>
      <dsp:spPr>
        <a:xfrm rot="16200000">
          <a:off x="63025" y="-61952"/>
          <a:ext cx="2664295" cy="2788200"/>
        </a:xfrm>
        <a:prstGeom prst="flowChartManualOperati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2"/>
              </a:solidFill>
            </a:rPr>
            <a:t>Физические факторы</a:t>
          </a:r>
          <a:endParaRPr lang="ru-RU" sz="3000" kern="1200" dirty="0">
            <a:solidFill>
              <a:schemeClr val="tx2"/>
            </a:solidFill>
          </a:endParaRPr>
        </a:p>
      </dsp:txBody>
      <dsp:txXfrm rot="16200000">
        <a:off x="63025" y="-61952"/>
        <a:ext cx="2664295" cy="2788200"/>
      </dsp:txXfrm>
    </dsp:sp>
    <dsp:sp modelId="{A261729E-DDA7-41D4-A9F4-FBCF84DA7973}">
      <dsp:nvSpPr>
        <dsp:cNvPr id="0" name=""/>
        <dsp:cNvSpPr/>
      </dsp:nvSpPr>
      <dsp:spPr>
        <a:xfrm rot="16200000">
          <a:off x="3059786" y="-61952"/>
          <a:ext cx="2664295" cy="2788200"/>
        </a:xfrm>
        <a:prstGeom prst="flowChartManualOperati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2"/>
              </a:solidFill>
            </a:rPr>
            <a:t>Химические факторы</a:t>
          </a:r>
          <a:endParaRPr lang="ru-RU" sz="3000" kern="1200" dirty="0">
            <a:solidFill>
              <a:schemeClr val="tx2"/>
            </a:solidFill>
          </a:endParaRPr>
        </a:p>
      </dsp:txBody>
      <dsp:txXfrm rot="16200000">
        <a:off x="3059786" y="-61952"/>
        <a:ext cx="2664295" cy="2788200"/>
      </dsp:txXfrm>
    </dsp:sp>
    <dsp:sp modelId="{5F8965EA-1BB4-445D-8472-368F08020FA4}">
      <dsp:nvSpPr>
        <dsp:cNvPr id="0" name=""/>
        <dsp:cNvSpPr/>
      </dsp:nvSpPr>
      <dsp:spPr>
        <a:xfrm rot="16200000">
          <a:off x="6057655" y="-61952"/>
          <a:ext cx="2664295" cy="2788200"/>
        </a:xfrm>
        <a:prstGeom prst="flowChartManualOperati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415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2"/>
              </a:solidFill>
            </a:rPr>
            <a:t>Биологические факторы</a:t>
          </a:r>
          <a:endParaRPr lang="ru-RU" sz="2900" kern="1200" dirty="0">
            <a:solidFill>
              <a:schemeClr val="tx2"/>
            </a:solidFill>
          </a:endParaRPr>
        </a:p>
      </dsp:txBody>
      <dsp:txXfrm rot="16200000">
        <a:off x="6057655" y="-61952"/>
        <a:ext cx="2664295" cy="2788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61729E-DDA7-41D4-A9F4-FBCF84DA7973}">
      <dsp:nvSpPr>
        <dsp:cNvPr id="0" name=""/>
        <dsp:cNvSpPr/>
      </dsp:nvSpPr>
      <dsp:spPr>
        <a:xfrm rot="16200000">
          <a:off x="1326210" y="-1322654"/>
          <a:ext cx="1584175" cy="4229485"/>
        </a:xfrm>
        <a:prstGeom prst="flowChartManualOperati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2"/>
              </a:solidFill>
            </a:rPr>
            <a:t>Тяжесть труда</a:t>
          </a:r>
          <a:endParaRPr lang="ru-RU" sz="3000" kern="1200" dirty="0">
            <a:solidFill>
              <a:schemeClr val="tx2"/>
            </a:solidFill>
          </a:endParaRPr>
        </a:p>
      </dsp:txBody>
      <dsp:txXfrm rot="16200000">
        <a:off x="1326210" y="-1322654"/>
        <a:ext cx="1584175" cy="4229485"/>
      </dsp:txXfrm>
    </dsp:sp>
    <dsp:sp modelId="{5F8965EA-1BB4-445D-8472-368F08020FA4}">
      <dsp:nvSpPr>
        <dsp:cNvPr id="0" name=""/>
        <dsp:cNvSpPr/>
      </dsp:nvSpPr>
      <dsp:spPr>
        <a:xfrm rot="16200000">
          <a:off x="5859159" y="-1322654"/>
          <a:ext cx="1584175" cy="4229485"/>
        </a:xfrm>
        <a:prstGeom prst="flowChartManualOperati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2"/>
              </a:solidFill>
            </a:rPr>
            <a:t>Напряженность труда</a:t>
          </a:r>
          <a:endParaRPr lang="ru-RU" sz="3000" kern="1200" dirty="0">
            <a:solidFill>
              <a:schemeClr val="tx2"/>
            </a:solidFill>
          </a:endParaRPr>
        </a:p>
      </dsp:txBody>
      <dsp:txXfrm rot="16200000">
        <a:off x="5859159" y="-1322654"/>
        <a:ext cx="1584175" cy="422948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7138C1-2071-4119-88C8-0A3146100907}">
      <dsp:nvSpPr>
        <dsp:cNvPr id="0" name=""/>
        <dsp:cNvSpPr/>
      </dsp:nvSpPr>
      <dsp:spPr>
        <a:xfrm>
          <a:off x="0" y="2274"/>
          <a:ext cx="8136904" cy="13902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НЕДОПУЩЕНИЕ КОНФЛИКТА ИНТЕРЕСОВ</a:t>
          </a:r>
          <a:endParaRPr lang="ru-RU" sz="3600" kern="1200" dirty="0"/>
        </a:p>
      </dsp:txBody>
      <dsp:txXfrm>
        <a:off x="0" y="2274"/>
        <a:ext cx="8136904" cy="1390213"/>
      </dsp:txXfrm>
    </dsp:sp>
    <dsp:sp modelId="{A95E24D9-ADF1-4264-AF32-75E52BE007A9}">
      <dsp:nvSpPr>
        <dsp:cNvPr id="0" name=""/>
        <dsp:cNvSpPr/>
      </dsp:nvSpPr>
      <dsp:spPr>
        <a:xfrm>
          <a:off x="0" y="1405422"/>
          <a:ext cx="8136904" cy="1816987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/>
              </a:solidFill>
            </a:rPr>
            <a:t>ОГРАНИЧЕНИЕ КРУГА ЛИЦ, ПРОВОДЯЩИХ СПЕЦИАЛЬНУЮ ОЦЕНКУ УСЛОВИЙ ТРУДА</a:t>
          </a:r>
          <a:endParaRPr lang="ru-RU" sz="3600" kern="1200" dirty="0">
            <a:solidFill>
              <a:schemeClr val="tx2"/>
            </a:solidFill>
          </a:endParaRPr>
        </a:p>
      </dsp:txBody>
      <dsp:txXfrm>
        <a:off x="0" y="1405422"/>
        <a:ext cx="8136904" cy="1816987"/>
      </dsp:txXfrm>
    </dsp:sp>
    <dsp:sp modelId="{386D37F6-A164-4CE3-ACA0-C16277461AAA}">
      <dsp:nvSpPr>
        <dsp:cNvPr id="0" name=""/>
        <dsp:cNvSpPr/>
      </dsp:nvSpPr>
      <dsp:spPr>
        <a:xfrm>
          <a:off x="0" y="3235343"/>
          <a:ext cx="8136904" cy="1802942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ДЕНЕЖНОЕ ВОЗНАГРАЖДЕНИЕ НЕ МОЖЕТ БЫТЬ В ЗАВИСИМОСТИ ОТ РЕЗУЛЬТАТОВ ОЦЕНКИ</a:t>
          </a:r>
          <a:endParaRPr lang="ru-RU" sz="3600" kern="1200" dirty="0"/>
        </a:p>
      </dsp:txBody>
      <dsp:txXfrm>
        <a:off x="0" y="3235343"/>
        <a:ext cx="8136904" cy="180294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36405C-7B62-4587-A0A0-0903423D3203}">
      <dsp:nvSpPr>
        <dsp:cNvPr id="0" name=""/>
        <dsp:cNvSpPr/>
      </dsp:nvSpPr>
      <dsp:spPr>
        <a:xfrm>
          <a:off x="3542793" y="676"/>
          <a:ext cx="5314190" cy="26396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штраф до 50 тыс. рублей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дисквалификация </a:t>
          </a:r>
          <a:br>
            <a:rPr lang="ru-RU" sz="3000" kern="1200" dirty="0" smtClean="0"/>
          </a:br>
          <a:r>
            <a:rPr lang="ru-RU" sz="3000" kern="1200" dirty="0" smtClean="0"/>
            <a:t>до 3 лет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данные в Минтруд</a:t>
          </a:r>
          <a:endParaRPr lang="ru-RU" sz="3000" kern="1200" dirty="0"/>
        </a:p>
      </dsp:txBody>
      <dsp:txXfrm>
        <a:off x="3542793" y="676"/>
        <a:ext cx="5314190" cy="2639648"/>
      </dsp:txXfrm>
    </dsp:sp>
    <dsp:sp modelId="{B151A060-ACD3-4DB9-B0E1-5CAA08765DDD}">
      <dsp:nvSpPr>
        <dsp:cNvPr id="0" name=""/>
        <dsp:cNvSpPr/>
      </dsp:nvSpPr>
      <dsp:spPr>
        <a:xfrm>
          <a:off x="0" y="676"/>
          <a:ext cx="3542793" cy="26396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Эксперт</a:t>
          </a:r>
          <a:endParaRPr lang="ru-RU" sz="4000" kern="1200" dirty="0"/>
        </a:p>
      </dsp:txBody>
      <dsp:txXfrm>
        <a:off x="0" y="676"/>
        <a:ext cx="3542793" cy="2639648"/>
      </dsp:txXfrm>
    </dsp:sp>
    <dsp:sp modelId="{E43C96FE-B676-44C4-BF50-621CD1AE5251}">
      <dsp:nvSpPr>
        <dsp:cNvPr id="0" name=""/>
        <dsp:cNvSpPr/>
      </dsp:nvSpPr>
      <dsp:spPr>
        <a:xfrm>
          <a:off x="3542793" y="2904290"/>
          <a:ext cx="5314190" cy="26396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штраф до </a:t>
          </a:r>
          <a:r>
            <a:rPr lang="ru-RU" sz="2700" kern="1200" dirty="0" smtClean="0"/>
            <a:t>200 тыс</a:t>
          </a:r>
          <a:r>
            <a:rPr lang="ru-RU" sz="2700" kern="1200" dirty="0" smtClean="0"/>
            <a:t>. рублей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приостановление деятельности до 90 суток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данные в Росакредитацию</a:t>
          </a:r>
          <a:endParaRPr lang="ru-RU" sz="2700" kern="1200" dirty="0"/>
        </a:p>
      </dsp:txBody>
      <dsp:txXfrm>
        <a:off x="3542793" y="2904290"/>
        <a:ext cx="5314190" cy="2639648"/>
      </dsp:txXfrm>
    </dsp:sp>
    <dsp:sp modelId="{9C31BDD0-190E-4A82-A6F0-3BCB7E84BD25}">
      <dsp:nvSpPr>
        <dsp:cNvPr id="0" name=""/>
        <dsp:cNvSpPr/>
      </dsp:nvSpPr>
      <dsp:spPr>
        <a:xfrm>
          <a:off x="0" y="2904290"/>
          <a:ext cx="3542793" cy="2639648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Организация</a:t>
          </a:r>
          <a:endParaRPr lang="ru-RU" sz="4000" kern="1200" dirty="0"/>
        </a:p>
      </dsp:txBody>
      <dsp:txXfrm>
        <a:off x="0" y="2904290"/>
        <a:ext cx="3542793" cy="2639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405" cy="488714"/>
          </a:xfrm>
          <a:prstGeom prst="rect">
            <a:avLst/>
          </a:prstGeom>
        </p:spPr>
        <p:txBody>
          <a:bodyPr vert="horz" lIns="89794" tIns="44897" rIns="89794" bIns="44897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128" y="0"/>
            <a:ext cx="2890405" cy="488714"/>
          </a:xfrm>
          <a:prstGeom prst="rect">
            <a:avLst/>
          </a:prstGeom>
        </p:spPr>
        <p:txBody>
          <a:bodyPr vert="horz" lIns="89794" tIns="44897" rIns="89794" bIns="44897" rtlCol="0"/>
          <a:lstStyle>
            <a:lvl1pPr algn="r">
              <a:defRPr sz="1200"/>
            </a:lvl1pPr>
          </a:lstStyle>
          <a:p>
            <a:pPr>
              <a:defRPr/>
            </a:pPr>
            <a:fld id="{65A03EEB-124F-4EBE-BB16-3A18478D4E2F}" type="datetimeFigureOut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551"/>
            <a:ext cx="2890405" cy="488713"/>
          </a:xfrm>
          <a:prstGeom prst="rect">
            <a:avLst/>
          </a:prstGeom>
        </p:spPr>
        <p:txBody>
          <a:bodyPr vert="horz" lIns="89794" tIns="44897" rIns="89794" bIns="44897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128" y="9285551"/>
            <a:ext cx="2890405" cy="488713"/>
          </a:xfrm>
          <a:prstGeom prst="rect">
            <a:avLst/>
          </a:prstGeom>
        </p:spPr>
        <p:txBody>
          <a:bodyPr vert="horz" lIns="89794" tIns="44897" rIns="89794" bIns="44897" rtlCol="0" anchor="b"/>
          <a:lstStyle>
            <a:lvl1pPr algn="r">
              <a:defRPr sz="1200"/>
            </a:lvl1pPr>
          </a:lstStyle>
          <a:p>
            <a:pPr>
              <a:defRPr/>
            </a:pPr>
            <a:fld id="{4F0DD086-D602-478D-AD6F-823FB8D4B7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405" cy="488714"/>
          </a:xfrm>
          <a:prstGeom prst="rect">
            <a:avLst/>
          </a:prstGeom>
        </p:spPr>
        <p:txBody>
          <a:bodyPr vert="horz" lIns="89774" tIns="44887" rIns="89774" bIns="44887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128" y="0"/>
            <a:ext cx="2890405" cy="488714"/>
          </a:xfrm>
          <a:prstGeom prst="rect">
            <a:avLst/>
          </a:prstGeom>
        </p:spPr>
        <p:txBody>
          <a:bodyPr vert="horz" lIns="89774" tIns="44887" rIns="89774" bIns="44887" rtlCol="0"/>
          <a:lstStyle>
            <a:lvl1pPr algn="r">
              <a:defRPr sz="1200"/>
            </a:lvl1pPr>
          </a:lstStyle>
          <a:p>
            <a:pPr>
              <a:defRPr/>
            </a:pPr>
            <a:fld id="{E8C815D7-FDFE-4CBB-B141-0FAA496E1922}" type="datetimeFigureOut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74" tIns="44887" rIns="89774" bIns="44887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7376" y="4643556"/>
            <a:ext cx="5334336" cy="4398419"/>
          </a:xfrm>
          <a:prstGeom prst="rect">
            <a:avLst/>
          </a:prstGeom>
        </p:spPr>
        <p:txBody>
          <a:bodyPr vert="horz" lIns="89774" tIns="44887" rIns="89774" bIns="4488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551"/>
            <a:ext cx="2890405" cy="488713"/>
          </a:xfrm>
          <a:prstGeom prst="rect">
            <a:avLst/>
          </a:prstGeom>
        </p:spPr>
        <p:txBody>
          <a:bodyPr vert="horz" lIns="89774" tIns="44887" rIns="89774" bIns="44887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128" y="9285551"/>
            <a:ext cx="2890405" cy="488713"/>
          </a:xfrm>
          <a:prstGeom prst="rect">
            <a:avLst/>
          </a:prstGeom>
        </p:spPr>
        <p:txBody>
          <a:bodyPr vert="horz" lIns="89774" tIns="44887" rIns="89774" bIns="44887" rtlCol="0" anchor="b"/>
          <a:lstStyle>
            <a:lvl1pPr algn="r">
              <a:defRPr sz="1200"/>
            </a:lvl1pPr>
          </a:lstStyle>
          <a:p>
            <a:pPr>
              <a:defRPr/>
            </a:pPr>
            <a:fld id="{BCC9F53C-BC62-4C10-8B02-95410AE23C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4A5ADB-7A39-47A0-977E-9B53B065F678}" type="slidenum">
              <a:rPr lang="ru-RU" smtClean="0"/>
              <a:pPr/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1AC801-5F27-4018-8D79-6A79A79E2464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AFB48A-B944-42D0-9866-88A9E618D3F5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9F53C-BC62-4C10-8B02-95410AE23CD9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93BC-8575-4B6F-B9BB-A1154CFF2137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7FA56-B65F-47EF-BA6B-FD5EDDFB86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7C6FA-C1E8-4EF0-9CF9-CDE2C90FD283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2CE7-3C76-423E-9AFB-B61022FBB0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D0A31-151F-4447-9F58-B375131423C1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0AA1-C010-48C9-8FA2-93918D7FD9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FFA73-4E00-4FAC-B83E-8EB4CC410F23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603B5-F3F6-4A79-BBD5-01DE78BE83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164DD-422E-4A55-87F9-7B3A6C9B434F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7600A-4E2A-4047-84A4-1577E3A5B3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222F1-CF81-41A2-9DB3-F1D6D632B0DC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1482-13DA-473B-BBEC-12BB0F1B4E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622C7-BCD3-4A00-BD0B-C705B5D6CD8B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95A66-9668-40B8-B459-D29B9906D9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D96BD-F67C-4807-8094-F35C22C3FB8B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76EB1-AEDD-486C-89EB-5BB93CEC8F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E067-ABFC-4B0C-A241-2644F3EE8E37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C50B3-A17C-447B-A431-C0EB3BC85F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3D812-493D-4BA3-8407-7C8D1B56BC8B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8843-8B7A-44EF-9C6A-54B74D6F15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4F75C-8F17-47DB-8E28-8F4F5A9B047C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011DC-DC70-497E-BA25-3D5786FF4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F97168-E5C7-4578-B0A2-2F61331EC7C5}" type="datetime1">
              <a:rPr lang="ru-RU"/>
              <a:pPr>
                <a:defRPr/>
              </a:pPr>
              <a:t>06.12.2013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1754E3-CF8F-44D0-8AFD-A0C3A8AE54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7.png"/><Relationship Id="rId9" Type="http://schemas.microsoft.com/office/2007/relationships/diagramDrawing" Target="../diagrams/drawin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7.png"/><Relationship Id="rId9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2349500"/>
            <a:ext cx="8178800" cy="2232025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23538D"/>
                </a:solidFill>
              </a:rPr>
              <a:t>Требования к </a:t>
            </a:r>
            <a:r>
              <a:rPr lang="ru-RU" sz="2800" b="1" dirty="0" smtClean="0">
                <a:solidFill>
                  <a:srgbClr val="23538D"/>
                </a:solidFill>
              </a:rPr>
              <a:t>организациям и экспертам, </a:t>
            </a:r>
            <a:r>
              <a:rPr lang="ru-RU" sz="2800" b="1" dirty="0" smtClean="0">
                <a:solidFill>
                  <a:srgbClr val="23538D"/>
                </a:solidFill>
              </a:rPr>
              <a:t>осуществляющим специальную оценку условий труда</a:t>
            </a:r>
            <a:endParaRPr lang="ru-RU" sz="1800" dirty="0" smtClean="0">
              <a:solidFill>
                <a:schemeClr val="tx2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333375"/>
            <a:ext cx="1801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23528" y="4581128"/>
            <a:ext cx="840999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заместитель директора Департамента условий и охраны труда Минтруда России</a:t>
            </a:r>
          </a:p>
          <a:p>
            <a:pPr algn="r">
              <a:defRPr/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Петр Сергеевич Сергеев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F5E3F1FB-8497-418B-8C7D-27387F581EAC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10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24936" cy="706437"/>
          </a:xfrm>
        </p:spPr>
        <p:txBody>
          <a:bodyPr/>
          <a:lstStyle/>
          <a:p>
            <a:pPr>
              <a:defRPr/>
            </a:pPr>
            <a:r>
              <a:rPr lang="ru-RU" sz="3000" b="1" dirty="0" smtClean="0">
                <a:solidFill>
                  <a:schemeClr val="tx2"/>
                </a:solidFill>
                <a:latin typeface="+mn-lt"/>
              </a:rPr>
              <a:t>ОТВЕТСТВЕННОСТЬ ОРГАНИЗАЦИЙ И ЭКСПЕРТОВ</a:t>
            </a:r>
            <a:endParaRPr lang="ru-RU" sz="3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741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741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2852936"/>
            <a:ext cx="26520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страховка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2852936"/>
            <a:ext cx="3012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+mn-lt"/>
              </a:rPr>
              <a:t>страховка</a:t>
            </a:r>
            <a:endParaRPr lang="ru-RU" sz="36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107504" y="764704"/>
          <a:ext cx="885698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EBD2D872-2846-42B4-B70D-65ACC52865A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11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БЛАГОДАРЮ ЗА ВНИМАНИЕ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843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843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954087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ДОПУСК НА РЫНОК </a:t>
            </a: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ОРГАНИЗАЦИЙ, ПРОВОДЯЩИХ СПЕЦИАЛЬНУЮ ОЦЕНКУ </a:t>
            </a: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УСЛОВИЙ ТРУДА 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84976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98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2FEEA2DD-9A38-4ED9-AA96-37F109878B91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1989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41992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http://www.restate.ru/materials/attachment/bc940a0a7c9408e8d9ae791c340fef8d526847cc/%D0%A1%D0%A0%D0%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1412875"/>
            <a:ext cx="6492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2" descr="http://www.prohandmade.ru/wp-content/uploads/2012/01/422444a993249069c6858c5b538624d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196975"/>
            <a:ext cx="863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542F6A90-CA60-4ED4-A83A-0B491D3F431E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0965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ДОПУСК НА РЫНОК УСЛУГ В ОБЛАСТИ СПЕЦИАЛЬНОЙ ОЦЕНКИ УСЛОВИЙ ТРУДА </a:t>
            </a:r>
          </a:p>
        </p:txBody>
      </p:sp>
      <p:sp>
        <p:nvSpPr>
          <p:cNvPr id="4096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40968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2339975" y="836613"/>
            <a:ext cx="4321175" cy="936625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550" y="2205038"/>
            <a:ext cx="2952750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19700" y="2205038"/>
            <a:ext cx="2736850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2988" y="3429000"/>
            <a:ext cx="2881312" cy="5762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19700" y="3429000"/>
            <a:ext cx="2808288" cy="50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2843213" y="836613"/>
            <a:ext cx="35290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ОРГАНИЗАЦИИ, ПРОВОДЯЩИЕ СПЕЦИАЛЬНУЮ ОЦЕНКУ УСЛОВИЙ ТРУДА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32363" y="4652963"/>
            <a:ext cx="3313112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187450" y="2205038"/>
            <a:ext cx="25923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ИСПЫТАТЕЛЬНЫЕ ЛАБОРАТОРИИ</a:t>
            </a: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5364163" y="2349500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ЭКСПЕРТЫ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187450" y="3500438"/>
            <a:ext cx="2592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Аккредитация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5435600" y="3500438"/>
            <a:ext cx="2305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Сертификация</a:t>
            </a:r>
          </a:p>
        </p:txBody>
      </p:sp>
      <p:cxnSp>
        <p:nvCxnSpPr>
          <p:cNvPr id="29" name="Прямая со стрелкой 28"/>
          <p:cNvCxnSpPr>
            <a:stCxn id="16" idx="2"/>
            <a:endCxn id="11" idx="3"/>
          </p:cNvCxnSpPr>
          <p:nvPr/>
        </p:nvCxnSpPr>
        <p:spPr>
          <a:xfrm flipH="1">
            <a:off x="3924300" y="1760538"/>
            <a:ext cx="684213" cy="7683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6" idx="2"/>
            <a:endCxn id="13" idx="1"/>
          </p:cNvCxnSpPr>
          <p:nvPr/>
        </p:nvCxnSpPr>
        <p:spPr>
          <a:xfrm>
            <a:off x="4608513" y="1760538"/>
            <a:ext cx="611187" cy="7683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9" idx="2"/>
            <a:endCxn id="14" idx="0"/>
          </p:cNvCxnSpPr>
          <p:nvPr/>
        </p:nvCxnSpPr>
        <p:spPr>
          <a:xfrm>
            <a:off x="2484438" y="2851150"/>
            <a:ext cx="0" cy="5778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8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4724400"/>
            <a:ext cx="25923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Скругленный прямоугольник 37"/>
          <p:cNvSpPr/>
          <p:nvPr/>
        </p:nvSpPr>
        <p:spPr>
          <a:xfrm>
            <a:off x="971550" y="4652963"/>
            <a:ext cx="3095625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0986" name="Прямоугольник 38"/>
          <p:cNvSpPr>
            <a:spLocks noChangeArrowheads="1"/>
          </p:cNvSpPr>
          <p:nvPr/>
        </p:nvSpPr>
        <p:spPr bwMode="auto">
          <a:xfrm>
            <a:off x="1258888" y="4652963"/>
            <a:ext cx="2428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cs typeface="Times New Roman" pitchFamily="18" charset="0"/>
              </a:rPr>
              <a:t>Федеральная служба </a:t>
            </a:r>
          </a:p>
          <a:p>
            <a:pPr algn="ctr"/>
            <a:r>
              <a:rPr lang="ru-RU" sz="1600" b="1">
                <a:solidFill>
                  <a:schemeClr val="tx2"/>
                </a:solidFill>
                <a:cs typeface="Times New Roman" pitchFamily="18" charset="0"/>
              </a:rPr>
              <a:t>по аккредитации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348038" y="5661025"/>
            <a:ext cx="4537075" cy="792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0988" name="TextBox 39"/>
          <p:cNvSpPr txBox="1">
            <a:spLocks noChangeArrowheads="1"/>
          </p:cNvSpPr>
          <p:nvPr/>
        </p:nvSpPr>
        <p:spPr bwMode="auto">
          <a:xfrm>
            <a:off x="3635375" y="5805488"/>
            <a:ext cx="40703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>
                <a:solidFill>
                  <a:schemeClr val="tx2"/>
                </a:solidFill>
                <a:cs typeface="Times New Roman" pitchFamily="18" charset="0"/>
              </a:rPr>
              <a:t>РЕЕСТР ОРГАНИЗАЦИЙ, ПРОВОДЯЩИХ </a:t>
            </a:r>
          </a:p>
          <a:p>
            <a:pPr algn="ctr"/>
            <a:r>
              <a:rPr lang="ru-RU" sz="1400" b="1">
                <a:solidFill>
                  <a:schemeClr val="tx2"/>
                </a:solidFill>
                <a:cs typeface="Times New Roman" pitchFamily="18" charset="0"/>
              </a:rPr>
              <a:t>СПЕЦИАЛЬНУЮ ОЦЕНКУ УСЛОВИЙ ТРУДА </a:t>
            </a:r>
          </a:p>
        </p:txBody>
      </p:sp>
      <p:cxnSp>
        <p:nvCxnSpPr>
          <p:cNvPr id="41" name="Прямая со стрелкой 40"/>
          <p:cNvCxnSpPr>
            <a:stCxn id="38" idx="3"/>
            <a:endCxn id="17" idx="1"/>
          </p:cNvCxnSpPr>
          <p:nvPr/>
        </p:nvCxnSpPr>
        <p:spPr>
          <a:xfrm>
            <a:off x="4067175" y="4976813"/>
            <a:ext cx="865188" cy="73025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7" idx="2"/>
            <a:endCxn id="37" idx="0"/>
          </p:cNvCxnSpPr>
          <p:nvPr/>
        </p:nvCxnSpPr>
        <p:spPr>
          <a:xfrm flipH="1">
            <a:off x="5616575" y="5445125"/>
            <a:ext cx="973138" cy="21590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484438" y="4005263"/>
            <a:ext cx="0" cy="5778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659563" y="2852738"/>
            <a:ext cx="0" cy="5778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659563" y="4076700"/>
            <a:ext cx="0" cy="5778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792162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ТРЕБОВАНИЯ К ЭКСПЕРТАМ</a:t>
            </a:r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F20B1CBD-A311-4A2F-B62A-16EFBBE817E0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301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4301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8569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1143000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ТРЕБОВАНИЯ К ИСПЫТАТЕЛЬНЫМ ЛАБОРАТОРИЯМ (ЦЕНТРАМ)</a:t>
            </a:r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9C162E2E-06ED-4E66-BD40-F85BA8FC128D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608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4608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179512" y="2420889"/>
          <a:ext cx="8784976" cy="2664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50825" y="1052513"/>
            <a:ext cx="8642350" cy="792162"/>
          </a:xfrm>
          <a:prstGeom prst="rect">
            <a:avLst/>
          </a:prstGeom>
          <a:solidFill>
            <a:schemeClr val="accent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/>
              <a:t>Исследование факторов производственной среды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1143000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ТРЕБОВАНИЯ К ИСПЫТАТЕЛЬНЫМ ЛАБОРАТОРИЯМ (ЦЕНТРАМ)</a:t>
            </a:r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EF3FE167-C93B-4D02-B704-331ED3310C8C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710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4711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179512" y="3068960"/>
          <a:ext cx="8784976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50825" y="1773238"/>
            <a:ext cx="8642350" cy="792162"/>
          </a:xfrm>
          <a:prstGeom prst="rect">
            <a:avLst/>
          </a:prstGeom>
          <a:solidFill>
            <a:schemeClr val="accent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Исследование факторов трудового процесса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F5E3F1FB-8497-418B-8C7D-27387F581EAC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7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n-lt"/>
              </a:rPr>
              <a:t>ИНФОРМАЦИОННЫЙ ОБМЕН</a:t>
            </a:r>
            <a:endParaRPr lang="ru-RU" sz="2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741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741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Скругленный прямоугольник 25"/>
          <p:cNvSpPr/>
          <p:nvPr/>
        </p:nvSpPr>
        <p:spPr>
          <a:xfrm>
            <a:off x="6156176" y="908720"/>
            <a:ext cx="2808312" cy="518457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Федеральная государственная информационная система учета результатов специальной оценки условий труда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79512" y="1268760"/>
            <a:ext cx="2088232" cy="4680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</a:rPr>
              <a:t>Организации, проводящие специальную оценку условий труда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2483768" y="692696"/>
            <a:ext cx="2808312" cy="1800200"/>
          </a:xfrm>
          <a:prstGeom prst="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/>
              <a:t>сведения о работодателе</a:t>
            </a:r>
            <a:endParaRPr lang="ru-RU" sz="2000" b="1" dirty="0"/>
          </a:p>
        </p:txBody>
      </p:sp>
      <p:sp>
        <p:nvSpPr>
          <p:cNvPr id="43" name="Стрелка вправо 42"/>
          <p:cNvSpPr/>
          <p:nvPr/>
        </p:nvSpPr>
        <p:spPr>
          <a:xfrm>
            <a:off x="3275856" y="2060848"/>
            <a:ext cx="2808312" cy="1800200"/>
          </a:xfrm>
          <a:prstGeom prst="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/>
              <a:t>сведения о рабочем месте</a:t>
            </a:r>
            <a:endParaRPr lang="ru-RU" sz="2000" b="1" dirty="0"/>
          </a:p>
        </p:txBody>
      </p:sp>
      <p:sp>
        <p:nvSpPr>
          <p:cNvPr id="45" name="Стрелка вправо 44"/>
          <p:cNvSpPr/>
          <p:nvPr/>
        </p:nvSpPr>
        <p:spPr>
          <a:xfrm>
            <a:off x="2411760" y="3429000"/>
            <a:ext cx="2808312" cy="1872208"/>
          </a:xfrm>
          <a:prstGeom prst="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/>
              <a:t>сведения о работнике </a:t>
            </a:r>
            <a:endParaRPr lang="ru-RU" sz="2000" b="1" dirty="0"/>
          </a:p>
        </p:txBody>
      </p:sp>
      <p:sp>
        <p:nvSpPr>
          <p:cNvPr id="50" name="Стрелка вправо 49"/>
          <p:cNvSpPr/>
          <p:nvPr/>
        </p:nvSpPr>
        <p:spPr>
          <a:xfrm>
            <a:off x="3203848" y="4869160"/>
            <a:ext cx="2808312" cy="1872208"/>
          </a:xfrm>
          <a:prstGeom prst="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/>
              <a:t>сведения об организации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A3AE4D0D-217D-4A33-B07F-3621EA85334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9155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712200" cy="706437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ИНФОРМАТИЗАЦИЯ</a:t>
            </a:r>
          </a:p>
        </p:txBody>
      </p:sp>
      <p:pic>
        <p:nvPicPr>
          <p:cNvPr id="4915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915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Скругленный прямоугольник 25"/>
          <p:cNvSpPr/>
          <p:nvPr/>
        </p:nvSpPr>
        <p:spPr>
          <a:xfrm>
            <a:off x="3419475" y="2708275"/>
            <a:ext cx="3024188" cy="129698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/>
                </a:solidFill>
              </a:rPr>
              <a:t>ФЕДЕРАЛЬНАЯ ГОСУДАРСТВЕННАЯ ИНФОРМАЦИОННАЯ СИСТЕМА УЧЕТА РЕЗУЛЬТАТОВ СПЕЦИАЛЬНОЙ ОЦЕНКИ УСЛОВИЙ ТРУДА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348038" y="981075"/>
            <a:ext cx="3095625" cy="86360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6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Минтруд России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3850" y="908050"/>
            <a:ext cx="2663825" cy="86360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6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Пенсионный фонд Российской Федерации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0825" y="2781300"/>
            <a:ext cx="2663825" cy="1081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Индивидуальный (персонифицированный) учет в системе обязательного пенсионного страхования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164388" y="2492375"/>
            <a:ext cx="1800225" cy="93821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Федеральная служба по труду и занятости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164388" y="1341438"/>
            <a:ext cx="1800225" cy="10080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Фонд социального страхования Российской Федерации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68313" y="5084763"/>
            <a:ext cx="1943100" cy="93503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Организации, проводящие специальную оценку условий труда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771775" y="5013325"/>
            <a:ext cx="1943100" cy="9350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Организации, проводящие специальную оценку условий труда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32363" y="5013325"/>
            <a:ext cx="1943100" cy="9350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Организации, проводящие специальную оценку условий труда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092950" y="5013325"/>
            <a:ext cx="1943100" cy="9350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Организации, проводящие специальную оценку условий труда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1403350" y="1989138"/>
            <a:ext cx="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643438" y="1916113"/>
            <a:ext cx="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987675" y="3141663"/>
            <a:ext cx="433388" cy="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2916238" y="3644900"/>
            <a:ext cx="431800" cy="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6372225" y="2133600"/>
            <a:ext cx="720725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6516688" y="2852738"/>
            <a:ext cx="503237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1979613" y="4149725"/>
            <a:ext cx="1728787" cy="936625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4211638" y="4076700"/>
            <a:ext cx="73025" cy="936625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 flipV="1">
            <a:off x="5580063" y="4076700"/>
            <a:ext cx="0" cy="936625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 flipV="1">
            <a:off x="6300788" y="4149725"/>
            <a:ext cx="1079500" cy="86360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5076825" y="1916113"/>
            <a:ext cx="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1835150" y="1989138"/>
            <a:ext cx="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516688" y="3644900"/>
            <a:ext cx="576262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7164388" y="3573463"/>
            <a:ext cx="1800225" cy="1295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Федеральная служба по надзору в сфере защиты прав потребителей и благополучия человека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87675" y="6165850"/>
            <a:ext cx="4032250" cy="3381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i="1" dirty="0">
                <a:solidFill>
                  <a:schemeClr val="bg1"/>
                </a:solidFill>
              </a:rPr>
              <a:t>Вводится в действие с 1 января 2016 г.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164388" y="188913"/>
            <a:ext cx="1800225" cy="10795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</a:rPr>
              <a:t>Органы исполнительной власти субъектов Российской Федерации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 flipV="1">
            <a:off x="6227763" y="1052513"/>
            <a:ext cx="865187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63D6896A-DB01-49C5-B74F-6778D2DF7B7B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3555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424863" cy="706437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НЕЗАВИСИМОСТЬ ОРГАНИЗАЦИЙ И ЭКСПЕРТОВ</a:t>
            </a:r>
          </a:p>
        </p:txBody>
      </p:sp>
      <p:pic>
        <p:nvPicPr>
          <p:cNvPr id="23556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355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3560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467544" y="1052736"/>
          <a:ext cx="813690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6982</TotalTime>
  <Words>364</Words>
  <Application>Microsoft Office PowerPoint</Application>
  <PresentationFormat>Экран (4:3)</PresentationFormat>
  <Paragraphs>89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Требования к организациям и экспертам, осуществляющим специальную оценку условий труда</vt:lpstr>
      <vt:lpstr>ДОПУСК НА РЫНОК ОРГАНИЗАЦИЙ, ПРОВОДЯЩИХ СПЕЦИАЛЬНУЮ ОЦЕНКУ УСЛОВИЙ ТРУДА </vt:lpstr>
      <vt:lpstr>Слайд 3</vt:lpstr>
      <vt:lpstr>ТРЕБОВАНИЯ К ЭКСПЕРТАМ</vt:lpstr>
      <vt:lpstr>ТРЕБОВАНИЯ К ИСПЫТАТЕЛЬНЫМ ЛАБОРАТОРИЯМ (ЦЕНТРАМ)</vt:lpstr>
      <vt:lpstr>ТРЕБОВАНИЯ К ИСПЫТАТЕЛЬНЫМ ЛАБОРАТОРИЯМ (ЦЕНТРАМ)</vt:lpstr>
      <vt:lpstr>ИНФОРМАЦИОННЫЙ ОБМЕН</vt:lpstr>
      <vt:lpstr>ИНФОРМАТИЗАЦИЯ</vt:lpstr>
      <vt:lpstr>НЕЗАВИСИМОСТЬ ОРГАНИЗАЦИЙ И ЭКСПЕРТОВ</vt:lpstr>
      <vt:lpstr>ОТВЕТСТВЕННОСТЬ ОРГАНИЗАЦИЙ И ЭКСПЕРТОВ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erofeevaua</cp:lastModifiedBy>
  <cp:revision>956</cp:revision>
  <dcterms:created xsi:type="dcterms:W3CDTF">2012-09-14T15:26:24Z</dcterms:created>
  <dcterms:modified xsi:type="dcterms:W3CDTF">2013-12-06T12:42:11Z</dcterms:modified>
</cp:coreProperties>
</file>